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6A169A-7B01-4AA9-80D4-FBD85A56527A}" v="168" dt="2025-05-26T13:32:04.3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ah Weissbrich" userId="fe5a2212cf0524da" providerId="LiveId" clId="{E96A169A-7B01-4AA9-80D4-FBD85A56527A}"/>
    <pc:docChg chg="custSel addSld delSld modSld">
      <pc:chgData name="Marah Weissbrich" userId="fe5a2212cf0524da" providerId="LiveId" clId="{E96A169A-7B01-4AA9-80D4-FBD85A56527A}" dt="2025-05-26T13:32:41.544" v="1087" actId="207"/>
      <pc:docMkLst>
        <pc:docMk/>
      </pc:docMkLst>
      <pc:sldChg chg="addSp delSp modSp mod">
        <pc:chgData name="Marah Weissbrich" userId="fe5a2212cf0524da" providerId="LiveId" clId="{E96A169A-7B01-4AA9-80D4-FBD85A56527A}" dt="2025-05-26T13:32:41.544" v="1087" actId="207"/>
        <pc:sldMkLst>
          <pc:docMk/>
          <pc:sldMk cId="1278850643" sldId="256"/>
        </pc:sldMkLst>
        <pc:spChg chg="mod">
          <ac:chgData name="Marah Weissbrich" userId="fe5a2212cf0524da" providerId="LiveId" clId="{E96A169A-7B01-4AA9-80D4-FBD85A56527A}" dt="2025-05-18T20:52:35.830" v="9" actId="1076"/>
          <ac:spMkLst>
            <pc:docMk/>
            <pc:sldMk cId="1278850643" sldId="256"/>
            <ac:spMk id="4" creationId="{F1BD637A-1430-4EBF-4F13-F55E786C550B}"/>
          </ac:spMkLst>
        </pc:spChg>
        <pc:spChg chg="add del mod">
          <ac:chgData name="Marah Weissbrich" userId="fe5a2212cf0524da" providerId="LiveId" clId="{E96A169A-7B01-4AA9-80D4-FBD85A56527A}" dt="2025-05-26T13:31:20.203" v="1080" actId="478"/>
          <ac:spMkLst>
            <pc:docMk/>
            <pc:sldMk cId="1278850643" sldId="256"/>
            <ac:spMk id="6" creationId="{6E56FE50-B7F5-44C4-43B4-3575FC3F0F3E}"/>
          </ac:spMkLst>
        </pc:spChg>
        <pc:spChg chg="add del mod">
          <ac:chgData name="Marah Weissbrich" userId="fe5a2212cf0524da" providerId="LiveId" clId="{E96A169A-7B01-4AA9-80D4-FBD85A56527A}" dt="2025-05-26T13:31:20.203" v="1080" actId="478"/>
          <ac:spMkLst>
            <pc:docMk/>
            <pc:sldMk cId="1278850643" sldId="256"/>
            <ac:spMk id="7" creationId="{54FFD88C-EADB-DDC7-00FA-D5A30002D60F}"/>
          </ac:spMkLst>
        </pc:spChg>
        <pc:spChg chg="add del mod">
          <ac:chgData name="Marah Weissbrich" userId="fe5a2212cf0524da" providerId="LiveId" clId="{E96A169A-7B01-4AA9-80D4-FBD85A56527A}" dt="2025-05-26T13:31:20.203" v="1080" actId="478"/>
          <ac:spMkLst>
            <pc:docMk/>
            <pc:sldMk cId="1278850643" sldId="256"/>
            <ac:spMk id="8" creationId="{1999E305-C192-7B0C-C049-A351A13692B8}"/>
          </ac:spMkLst>
        </pc:spChg>
        <pc:spChg chg="add mod">
          <ac:chgData name="Marah Weissbrich" userId="fe5a2212cf0524da" providerId="LiveId" clId="{E96A169A-7B01-4AA9-80D4-FBD85A56527A}" dt="2025-05-26T13:32:41.544" v="1087" actId="207"/>
          <ac:spMkLst>
            <pc:docMk/>
            <pc:sldMk cId="1278850643" sldId="256"/>
            <ac:spMk id="12" creationId="{E327146A-DC1A-84E8-C2E1-DCF8CCCFA6D1}"/>
          </ac:spMkLst>
        </pc:spChg>
        <pc:picChg chg="add mod">
          <ac:chgData name="Marah Weissbrich" userId="fe5a2212cf0524da" providerId="LiveId" clId="{E96A169A-7B01-4AA9-80D4-FBD85A56527A}" dt="2025-05-26T13:31:43.729" v="1082" actId="1076"/>
          <ac:picMkLst>
            <pc:docMk/>
            <pc:sldMk cId="1278850643" sldId="256"/>
            <ac:picMk id="9" creationId="{53128F7B-F7E2-7AF9-09BF-CA9F374DF9ED}"/>
          </ac:picMkLst>
        </pc:picChg>
        <pc:picChg chg="add mod">
          <ac:chgData name="Marah Weissbrich" userId="fe5a2212cf0524da" providerId="LiveId" clId="{E96A169A-7B01-4AA9-80D4-FBD85A56527A}" dt="2025-05-26T13:32:09.675" v="1084" actId="1076"/>
          <ac:picMkLst>
            <pc:docMk/>
            <pc:sldMk cId="1278850643" sldId="256"/>
            <ac:picMk id="10" creationId="{455542D9-1C5B-D113-7144-3269311E877D}"/>
          </ac:picMkLst>
        </pc:picChg>
        <pc:picChg chg="add del mod">
          <ac:chgData name="Marah Weissbrich" userId="fe5a2212cf0524da" providerId="LiveId" clId="{E96A169A-7B01-4AA9-80D4-FBD85A56527A}" dt="2025-05-26T13:31:20.203" v="1080" actId="478"/>
          <ac:picMkLst>
            <pc:docMk/>
            <pc:sldMk cId="1278850643" sldId="256"/>
            <ac:picMk id="1025" creationId="{702A8292-E2DA-9E67-CA77-D7E1EA6CA49B}"/>
          </ac:picMkLst>
        </pc:picChg>
        <pc:picChg chg="add del mod">
          <ac:chgData name="Marah Weissbrich" userId="fe5a2212cf0524da" providerId="LiveId" clId="{E96A169A-7B01-4AA9-80D4-FBD85A56527A}" dt="2025-05-26T13:31:20.203" v="1080" actId="478"/>
          <ac:picMkLst>
            <pc:docMk/>
            <pc:sldMk cId="1278850643" sldId="256"/>
            <ac:picMk id="1026" creationId="{EDCAD35A-8DE5-3D26-4A94-EB9D94627BD5}"/>
          </ac:picMkLst>
        </pc:picChg>
      </pc:sldChg>
      <pc:sldChg chg="addSp modSp mod modAnim">
        <pc:chgData name="Marah Weissbrich" userId="fe5a2212cf0524da" providerId="LiveId" clId="{E96A169A-7B01-4AA9-80D4-FBD85A56527A}" dt="2025-05-22T21:27:54.964" v="1054" actId="1076"/>
        <pc:sldMkLst>
          <pc:docMk/>
          <pc:sldMk cId="3380783307" sldId="257"/>
        </pc:sldMkLst>
        <pc:spChg chg="add mod">
          <ac:chgData name="Marah Weissbrich" userId="fe5a2212cf0524da" providerId="LiveId" clId="{E96A169A-7B01-4AA9-80D4-FBD85A56527A}" dt="2025-05-22T21:27:54.964" v="1054" actId="1076"/>
          <ac:spMkLst>
            <pc:docMk/>
            <pc:sldMk cId="3380783307" sldId="257"/>
            <ac:spMk id="22" creationId="{EDDDD156-7E06-745F-661B-FBCBD98595E8}"/>
          </ac:spMkLst>
        </pc:spChg>
        <pc:picChg chg="mod">
          <ac:chgData name="Marah Weissbrich" userId="fe5a2212cf0524da" providerId="LiveId" clId="{E96A169A-7B01-4AA9-80D4-FBD85A56527A}" dt="2025-05-22T21:27:50.963" v="1053" actId="1076"/>
          <ac:picMkLst>
            <pc:docMk/>
            <pc:sldMk cId="3380783307" sldId="257"/>
            <ac:picMk id="21" creationId="{9B05E303-E977-CEC0-76EE-2A3E99AB917D}"/>
          </ac:picMkLst>
        </pc:picChg>
      </pc:sldChg>
      <pc:sldChg chg="modSp mod">
        <pc:chgData name="Marah Weissbrich" userId="fe5a2212cf0524da" providerId="LiveId" clId="{E96A169A-7B01-4AA9-80D4-FBD85A56527A}" dt="2025-05-22T21:28:05.168" v="1056" actId="1076"/>
        <pc:sldMkLst>
          <pc:docMk/>
          <pc:sldMk cId="1504098860" sldId="258"/>
        </pc:sldMkLst>
        <pc:spChg chg="mod">
          <ac:chgData name="Marah Weissbrich" userId="fe5a2212cf0524da" providerId="LiveId" clId="{E96A169A-7B01-4AA9-80D4-FBD85A56527A}" dt="2025-05-22T21:28:02.113" v="1055" actId="1076"/>
          <ac:spMkLst>
            <pc:docMk/>
            <pc:sldMk cId="1504098860" sldId="258"/>
            <ac:spMk id="5" creationId="{33A63A21-98D5-6919-249F-0375E1E96416}"/>
          </ac:spMkLst>
        </pc:spChg>
        <pc:picChg chg="mod">
          <ac:chgData name="Marah Weissbrich" userId="fe5a2212cf0524da" providerId="LiveId" clId="{E96A169A-7B01-4AA9-80D4-FBD85A56527A}" dt="2025-05-22T21:28:05.168" v="1056" actId="1076"/>
          <ac:picMkLst>
            <pc:docMk/>
            <pc:sldMk cId="1504098860" sldId="258"/>
            <ac:picMk id="7" creationId="{86D5E95B-9FDA-967B-38FA-62C669F9CF3E}"/>
          </ac:picMkLst>
        </pc:picChg>
      </pc:sldChg>
      <pc:sldChg chg="modSp mod">
        <pc:chgData name="Marah Weissbrich" userId="fe5a2212cf0524da" providerId="LiveId" clId="{E96A169A-7B01-4AA9-80D4-FBD85A56527A}" dt="2025-05-22T21:28:11.791" v="1057" actId="14100"/>
        <pc:sldMkLst>
          <pc:docMk/>
          <pc:sldMk cId="1068916570" sldId="259"/>
        </pc:sldMkLst>
        <pc:picChg chg="mod">
          <ac:chgData name="Marah Weissbrich" userId="fe5a2212cf0524da" providerId="LiveId" clId="{E96A169A-7B01-4AA9-80D4-FBD85A56527A}" dt="2025-05-22T21:28:11.791" v="1057" actId="14100"/>
          <ac:picMkLst>
            <pc:docMk/>
            <pc:sldMk cId="1068916570" sldId="259"/>
            <ac:picMk id="10" creationId="{CBE8D2BF-E11D-620F-FD69-188130638A87}"/>
          </ac:picMkLst>
        </pc:picChg>
      </pc:sldChg>
      <pc:sldChg chg="delSp modSp mod">
        <pc:chgData name="Marah Weissbrich" userId="fe5a2212cf0524da" providerId="LiveId" clId="{E96A169A-7B01-4AA9-80D4-FBD85A56527A}" dt="2025-05-22T21:28:30.363" v="1060" actId="1076"/>
        <pc:sldMkLst>
          <pc:docMk/>
          <pc:sldMk cId="3035896071" sldId="260"/>
        </pc:sldMkLst>
        <pc:picChg chg="mod">
          <ac:chgData name="Marah Weissbrich" userId="fe5a2212cf0524da" providerId="LiveId" clId="{E96A169A-7B01-4AA9-80D4-FBD85A56527A}" dt="2025-05-22T21:28:30.363" v="1060" actId="1076"/>
          <ac:picMkLst>
            <pc:docMk/>
            <pc:sldMk cId="3035896071" sldId="260"/>
            <ac:picMk id="6" creationId="{DF502408-3791-212E-F3C7-E72E27FE5D61}"/>
          </ac:picMkLst>
        </pc:picChg>
      </pc:sldChg>
      <pc:sldChg chg="addSp delSp modSp new mod modAnim">
        <pc:chgData name="Marah Weissbrich" userId="fe5a2212cf0524da" providerId="LiveId" clId="{E96A169A-7B01-4AA9-80D4-FBD85A56527A}" dt="2025-05-22T21:29:34.829" v="1063" actId="1076"/>
        <pc:sldMkLst>
          <pc:docMk/>
          <pc:sldMk cId="2874829056" sldId="261"/>
        </pc:sldMkLst>
        <pc:spChg chg="add mod">
          <ac:chgData name="Marah Weissbrich" userId="fe5a2212cf0524da" providerId="LiveId" clId="{E96A169A-7B01-4AA9-80D4-FBD85A56527A}" dt="2025-05-18T21:11:09.119" v="29" actId="1076"/>
          <ac:spMkLst>
            <pc:docMk/>
            <pc:sldMk cId="2874829056" sldId="261"/>
            <ac:spMk id="2" creationId="{D6101826-7927-930A-50FE-B3B78FD827A0}"/>
          </ac:spMkLst>
        </pc:spChg>
        <pc:spChg chg="add mod">
          <ac:chgData name="Marah Weissbrich" userId="fe5a2212cf0524da" providerId="LiveId" clId="{E96A169A-7B01-4AA9-80D4-FBD85A56527A}" dt="2025-05-22T21:29:34.829" v="1063" actId="1076"/>
          <ac:spMkLst>
            <pc:docMk/>
            <pc:sldMk cId="2874829056" sldId="261"/>
            <ac:spMk id="4" creationId="{FFE76F9C-1BF2-D6E9-8935-41978315041B}"/>
          </ac:spMkLst>
        </pc:spChg>
        <pc:spChg chg="add mod">
          <ac:chgData name="Marah Weissbrich" userId="fe5a2212cf0524da" providerId="LiveId" clId="{E96A169A-7B01-4AA9-80D4-FBD85A56527A}" dt="2025-05-22T21:29:25.857" v="1062" actId="1076"/>
          <ac:spMkLst>
            <pc:docMk/>
            <pc:sldMk cId="2874829056" sldId="261"/>
            <ac:spMk id="5" creationId="{A553D8AE-2A92-24F5-6C00-C76097927778}"/>
          </ac:spMkLst>
        </pc:spChg>
        <pc:picChg chg="add mod">
          <ac:chgData name="Marah Weissbrich" userId="fe5a2212cf0524da" providerId="LiveId" clId="{E96A169A-7B01-4AA9-80D4-FBD85A56527A}" dt="2025-05-18T21:13:10.495" v="59" actId="1076"/>
          <ac:picMkLst>
            <pc:docMk/>
            <pc:sldMk cId="2874829056" sldId="261"/>
            <ac:picMk id="7" creationId="{E4A1465B-5638-5A7D-6F9A-455BBDE6C4A5}"/>
          </ac:picMkLst>
        </pc:picChg>
      </pc:sldChg>
      <pc:sldChg chg="addSp delSp modSp new mod modAnim">
        <pc:chgData name="Marah Weissbrich" userId="fe5a2212cf0524da" providerId="LiveId" clId="{E96A169A-7B01-4AA9-80D4-FBD85A56527A}" dt="2025-05-22T19:58:01.919" v="301"/>
        <pc:sldMkLst>
          <pc:docMk/>
          <pc:sldMk cId="1884232173" sldId="262"/>
        </pc:sldMkLst>
        <pc:spChg chg="add mod">
          <ac:chgData name="Marah Weissbrich" userId="fe5a2212cf0524da" providerId="LiveId" clId="{E96A169A-7B01-4AA9-80D4-FBD85A56527A}" dt="2025-05-22T19:43:36.255" v="82" actId="1076"/>
          <ac:spMkLst>
            <pc:docMk/>
            <pc:sldMk cId="1884232173" sldId="262"/>
            <ac:spMk id="2" creationId="{F5A40F50-91F1-E924-B4FA-3538220404F3}"/>
          </ac:spMkLst>
        </pc:spChg>
        <pc:spChg chg="add mod">
          <ac:chgData name="Marah Weissbrich" userId="fe5a2212cf0524da" providerId="LiveId" clId="{E96A169A-7B01-4AA9-80D4-FBD85A56527A}" dt="2025-05-22T19:51:38.954" v="151" actId="255"/>
          <ac:spMkLst>
            <pc:docMk/>
            <pc:sldMk cId="1884232173" sldId="262"/>
            <ac:spMk id="4" creationId="{77F92F21-9A2E-D05C-F776-3B138B1A8ED0}"/>
          </ac:spMkLst>
        </pc:spChg>
        <pc:spChg chg="add mod">
          <ac:chgData name="Marah Weissbrich" userId="fe5a2212cf0524da" providerId="LiveId" clId="{E96A169A-7B01-4AA9-80D4-FBD85A56527A}" dt="2025-05-22T19:51:32.287" v="150" actId="255"/>
          <ac:spMkLst>
            <pc:docMk/>
            <pc:sldMk cId="1884232173" sldId="262"/>
            <ac:spMk id="5" creationId="{6CED5C50-7A16-D540-F3B1-6E66680972E1}"/>
          </ac:spMkLst>
        </pc:spChg>
        <pc:picChg chg="add mod">
          <ac:chgData name="Marah Weissbrich" userId="fe5a2212cf0524da" providerId="LiveId" clId="{E96A169A-7B01-4AA9-80D4-FBD85A56527A}" dt="2025-05-22T19:46:14.749" v="106" actId="14100"/>
          <ac:picMkLst>
            <pc:docMk/>
            <pc:sldMk cId="1884232173" sldId="262"/>
            <ac:picMk id="7" creationId="{255FD81F-F522-1547-0BAD-FF0A89D14206}"/>
          </ac:picMkLst>
        </pc:picChg>
      </pc:sldChg>
      <pc:sldChg chg="addSp modSp new mod modAnim">
        <pc:chgData name="Marah Weissbrich" userId="fe5a2212cf0524da" providerId="LiveId" clId="{E96A169A-7B01-4AA9-80D4-FBD85A56527A}" dt="2025-05-22T19:58:06.403" v="302"/>
        <pc:sldMkLst>
          <pc:docMk/>
          <pc:sldMk cId="1859532234" sldId="263"/>
        </pc:sldMkLst>
        <pc:spChg chg="add mod">
          <ac:chgData name="Marah Weissbrich" userId="fe5a2212cf0524da" providerId="LiveId" clId="{E96A169A-7B01-4AA9-80D4-FBD85A56527A}" dt="2025-05-22T19:48:34.811" v="123" actId="207"/>
          <ac:spMkLst>
            <pc:docMk/>
            <pc:sldMk cId="1859532234" sldId="263"/>
            <ac:spMk id="2" creationId="{2A842ECA-D4C6-BDE4-B8EA-6EBD4BB69D73}"/>
          </ac:spMkLst>
        </pc:spChg>
        <pc:spChg chg="add mod">
          <ac:chgData name="Marah Weissbrich" userId="fe5a2212cf0524da" providerId="LiveId" clId="{E96A169A-7B01-4AA9-80D4-FBD85A56527A}" dt="2025-05-22T19:52:02.641" v="154" actId="255"/>
          <ac:spMkLst>
            <pc:docMk/>
            <pc:sldMk cId="1859532234" sldId="263"/>
            <ac:spMk id="3" creationId="{17F73803-4F1F-B3DB-F7D4-127575EE2376}"/>
          </ac:spMkLst>
        </pc:spChg>
        <pc:spChg chg="add mod">
          <ac:chgData name="Marah Weissbrich" userId="fe5a2212cf0524da" providerId="LiveId" clId="{E96A169A-7B01-4AA9-80D4-FBD85A56527A}" dt="2025-05-22T19:51:53.845" v="153" actId="1076"/>
          <ac:spMkLst>
            <pc:docMk/>
            <pc:sldMk cId="1859532234" sldId="263"/>
            <ac:spMk id="4" creationId="{49CC1EE5-45B4-543C-000F-8C8EA6A90675}"/>
          </ac:spMkLst>
        </pc:spChg>
        <pc:picChg chg="add mod">
          <ac:chgData name="Marah Weissbrich" userId="fe5a2212cf0524da" providerId="LiveId" clId="{E96A169A-7B01-4AA9-80D4-FBD85A56527A}" dt="2025-05-22T19:53:59.940" v="160" actId="1076"/>
          <ac:picMkLst>
            <pc:docMk/>
            <pc:sldMk cId="1859532234" sldId="263"/>
            <ac:picMk id="6" creationId="{6E05597B-1300-5F86-E7C8-73CF5FAFB645}"/>
          </ac:picMkLst>
        </pc:picChg>
      </pc:sldChg>
      <pc:sldChg chg="addSp delSp modSp new mod modAnim">
        <pc:chgData name="Marah Weissbrich" userId="fe5a2212cf0524da" providerId="LiveId" clId="{E96A169A-7B01-4AA9-80D4-FBD85A56527A}" dt="2025-05-22T19:57:24.331" v="294"/>
        <pc:sldMkLst>
          <pc:docMk/>
          <pc:sldMk cId="2225920039" sldId="264"/>
        </pc:sldMkLst>
        <pc:spChg chg="add mod">
          <ac:chgData name="Marah Weissbrich" userId="fe5a2212cf0524da" providerId="LiveId" clId="{E96A169A-7B01-4AA9-80D4-FBD85A56527A}" dt="2025-05-22T19:54:36.744" v="178" actId="207"/>
          <ac:spMkLst>
            <pc:docMk/>
            <pc:sldMk cId="2225920039" sldId="264"/>
            <ac:spMk id="2" creationId="{A50ECCB0-0B87-BCAB-0706-42406E0EB4B5}"/>
          </ac:spMkLst>
        </pc:spChg>
        <pc:spChg chg="add mod">
          <ac:chgData name="Marah Weissbrich" userId="fe5a2212cf0524da" providerId="LiveId" clId="{E96A169A-7B01-4AA9-80D4-FBD85A56527A}" dt="2025-05-22T19:55:10.023" v="187" actId="1076"/>
          <ac:spMkLst>
            <pc:docMk/>
            <pc:sldMk cId="2225920039" sldId="264"/>
            <ac:spMk id="3" creationId="{CA2CC085-5DE9-DAA6-F3B1-EFB20BB1E757}"/>
          </ac:spMkLst>
        </pc:spChg>
        <pc:spChg chg="add mod">
          <ac:chgData name="Marah Weissbrich" userId="fe5a2212cf0524da" providerId="LiveId" clId="{E96A169A-7B01-4AA9-80D4-FBD85A56527A}" dt="2025-05-22T19:56:02.844" v="220" actId="1076"/>
          <ac:spMkLst>
            <pc:docMk/>
            <pc:sldMk cId="2225920039" sldId="264"/>
            <ac:spMk id="4" creationId="{0DEC560A-2D4C-5114-845C-E7B415B93FEA}"/>
          </ac:spMkLst>
        </pc:spChg>
        <pc:picChg chg="add mod">
          <ac:chgData name="Marah Weissbrich" userId="fe5a2212cf0524da" providerId="LiveId" clId="{E96A169A-7B01-4AA9-80D4-FBD85A56527A}" dt="2025-05-22T19:57:02.410" v="288" actId="1076"/>
          <ac:picMkLst>
            <pc:docMk/>
            <pc:sldMk cId="2225920039" sldId="264"/>
            <ac:picMk id="6" creationId="{6F954A07-3B1F-9282-A3F4-8E38DBA778AA}"/>
          </ac:picMkLst>
        </pc:picChg>
      </pc:sldChg>
      <pc:sldChg chg="addSp modSp new mod modAnim">
        <pc:chgData name="Marah Weissbrich" userId="fe5a2212cf0524da" providerId="LiveId" clId="{E96A169A-7B01-4AA9-80D4-FBD85A56527A}" dt="2025-05-22T20:01:17.488" v="348"/>
        <pc:sldMkLst>
          <pc:docMk/>
          <pc:sldMk cId="1869522828" sldId="265"/>
        </pc:sldMkLst>
        <pc:spChg chg="add mod">
          <ac:chgData name="Marah Weissbrich" userId="fe5a2212cf0524da" providerId="LiveId" clId="{E96A169A-7B01-4AA9-80D4-FBD85A56527A}" dt="2025-05-22T19:59:37.069" v="316" actId="1076"/>
          <ac:spMkLst>
            <pc:docMk/>
            <pc:sldMk cId="1869522828" sldId="265"/>
            <ac:spMk id="2" creationId="{0EDC730E-4BAC-B3E8-725F-0C986E59DECF}"/>
          </ac:spMkLst>
        </pc:spChg>
        <pc:spChg chg="add mod">
          <ac:chgData name="Marah Weissbrich" userId="fe5a2212cf0524da" providerId="LiveId" clId="{E96A169A-7B01-4AA9-80D4-FBD85A56527A}" dt="2025-05-22T19:59:58.116" v="331" actId="1076"/>
          <ac:spMkLst>
            <pc:docMk/>
            <pc:sldMk cId="1869522828" sldId="265"/>
            <ac:spMk id="3" creationId="{B3F3F4C6-6EAD-7CC3-F899-6C6CCA7A383A}"/>
          </ac:spMkLst>
        </pc:spChg>
        <pc:spChg chg="add mod">
          <ac:chgData name="Marah Weissbrich" userId="fe5a2212cf0524da" providerId="LiveId" clId="{E96A169A-7B01-4AA9-80D4-FBD85A56527A}" dt="2025-05-22T20:00:18.852" v="338" actId="1076"/>
          <ac:spMkLst>
            <pc:docMk/>
            <pc:sldMk cId="1869522828" sldId="265"/>
            <ac:spMk id="4" creationId="{63B50689-2D51-FB41-0230-935AFA560F60}"/>
          </ac:spMkLst>
        </pc:spChg>
        <pc:picChg chg="add mod">
          <ac:chgData name="Marah Weissbrich" userId="fe5a2212cf0524da" providerId="LiveId" clId="{E96A169A-7B01-4AA9-80D4-FBD85A56527A}" dt="2025-05-22T20:00:58.839" v="344" actId="1076"/>
          <ac:picMkLst>
            <pc:docMk/>
            <pc:sldMk cId="1869522828" sldId="265"/>
            <ac:picMk id="6" creationId="{A4F9A772-3026-305A-2163-49DA8C27D4A0}"/>
          </ac:picMkLst>
        </pc:picChg>
      </pc:sldChg>
      <pc:sldChg chg="addSp modSp new mod modAnim">
        <pc:chgData name="Marah Weissbrich" userId="fe5a2212cf0524da" providerId="LiveId" clId="{E96A169A-7B01-4AA9-80D4-FBD85A56527A}" dt="2025-05-22T20:04:38.821" v="393"/>
        <pc:sldMkLst>
          <pc:docMk/>
          <pc:sldMk cId="3915956809" sldId="266"/>
        </pc:sldMkLst>
        <pc:spChg chg="add mod">
          <ac:chgData name="Marah Weissbrich" userId="fe5a2212cf0524da" providerId="LiveId" clId="{E96A169A-7B01-4AA9-80D4-FBD85A56527A}" dt="2025-05-22T20:02:14.171" v="363" actId="1076"/>
          <ac:spMkLst>
            <pc:docMk/>
            <pc:sldMk cId="3915956809" sldId="266"/>
            <ac:spMk id="2" creationId="{4116B846-E084-E624-E1E6-987F644C7BFE}"/>
          </ac:spMkLst>
        </pc:spChg>
        <pc:spChg chg="add mod">
          <ac:chgData name="Marah Weissbrich" userId="fe5a2212cf0524da" providerId="LiveId" clId="{E96A169A-7B01-4AA9-80D4-FBD85A56527A}" dt="2025-05-22T20:02:31.599" v="370" actId="1076"/>
          <ac:spMkLst>
            <pc:docMk/>
            <pc:sldMk cId="3915956809" sldId="266"/>
            <ac:spMk id="3" creationId="{7F8DBB0C-BB21-10F3-2B4D-B037DA356F2F}"/>
          </ac:spMkLst>
        </pc:spChg>
        <pc:spChg chg="add mod">
          <ac:chgData name="Marah Weissbrich" userId="fe5a2212cf0524da" providerId="LiveId" clId="{E96A169A-7B01-4AA9-80D4-FBD85A56527A}" dt="2025-05-22T20:03:03.468" v="381" actId="1076"/>
          <ac:spMkLst>
            <pc:docMk/>
            <pc:sldMk cId="3915956809" sldId="266"/>
            <ac:spMk id="4" creationId="{5C188263-08FB-F293-327C-011C65AFD50A}"/>
          </ac:spMkLst>
        </pc:spChg>
        <pc:picChg chg="add mod">
          <ac:chgData name="Marah Weissbrich" userId="fe5a2212cf0524da" providerId="LiveId" clId="{E96A169A-7B01-4AA9-80D4-FBD85A56527A}" dt="2025-05-22T20:04:12.359" v="389" actId="1076"/>
          <ac:picMkLst>
            <pc:docMk/>
            <pc:sldMk cId="3915956809" sldId="266"/>
            <ac:picMk id="6" creationId="{8797477F-93BB-A7AD-071B-746925ADD385}"/>
          </ac:picMkLst>
        </pc:picChg>
      </pc:sldChg>
      <pc:sldChg chg="addSp delSp modSp new mod modAnim">
        <pc:chgData name="Marah Weissbrich" userId="fe5a2212cf0524da" providerId="LiveId" clId="{E96A169A-7B01-4AA9-80D4-FBD85A56527A}" dt="2025-05-22T20:09:22.806" v="462"/>
        <pc:sldMkLst>
          <pc:docMk/>
          <pc:sldMk cId="168010517" sldId="267"/>
        </pc:sldMkLst>
        <pc:spChg chg="add mod">
          <ac:chgData name="Marah Weissbrich" userId="fe5a2212cf0524da" providerId="LiveId" clId="{E96A169A-7B01-4AA9-80D4-FBD85A56527A}" dt="2025-05-22T20:06:10.923" v="410" actId="207"/>
          <ac:spMkLst>
            <pc:docMk/>
            <pc:sldMk cId="168010517" sldId="267"/>
            <ac:spMk id="2" creationId="{9B058699-BFDC-B057-634B-4EBF936A80FC}"/>
          </ac:spMkLst>
        </pc:spChg>
        <pc:spChg chg="add mod">
          <ac:chgData name="Marah Weissbrich" userId="fe5a2212cf0524da" providerId="LiveId" clId="{E96A169A-7B01-4AA9-80D4-FBD85A56527A}" dt="2025-05-22T20:06:35.447" v="424" actId="1076"/>
          <ac:spMkLst>
            <pc:docMk/>
            <pc:sldMk cId="168010517" sldId="267"/>
            <ac:spMk id="3" creationId="{91DC0EE0-199B-3578-4EF2-EE4A14F5889F}"/>
          </ac:spMkLst>
        </pc:spChg>
        <pc:spChg chg="add mod">
          <ac:chgData name="Marah Weissbrich" userId="fe5a2212cf0524da" providerId="LiveId" clId="{E96A169A-7B01-4AA9-80D4-FBD85A56527A}" dt="2025-05-22T20:06:55.590" v="438" actId="1076"/>
          <ac:spMkLst>
            <pc:docMk/>
            <pc:sldMk cId="168010517" sldId="267"/>
            <ac:spMk id="4" creationId="{E4FD2ED5-4027-7EEF-7B51-3F53B5981795}"/>
          </ac:spMkLst>
        </pc:spChg>
        <pc:picChg chg="add mod">
          <ac:chgData name="Marah Weissbrich" userId="fe5a2212cf0524da" providerId="LiveId" clId="{E96A169A-7B01-4AA9-80D4-FBD85A56527A}" dt="2025-05-22T20:09:02.924" v="457" actId="1076"/>
          <ac:picMkLst>
            <pc:docMk/>
            <pc:sldMk cId="168010517" sldId="267"/>
            <ac:picMk id="10" creationId="{C9C67D10-D52A-24FE-6B45-2A073722D564}"/>
          </ac:picMkLst>
        </pc:picChg>
      </pc:sldChg>
      <pc:sldChg chg="addSp modSp new mod modAnim">
        <pc:chgData name="Marah Weissbrich" userId="fe5a2212cf0524da" providerId="LiveId" clId="{E96A169A-7B01-4AA9-80D4-FBD85A56527A}" dt="2025-05-22T20:12:42.733" v="502"/>
        <pc:sldMkLst>
          <pc:docMk/>
          <pc:sldMk cId="2371458877" sldId="268"/>
        </pc:sldMkLst>
        <pc:spChg chg="add mod">
          <ac:chgData name="Marah Weissbrich" userId="fe5a2212cf0524da" providerId="LiveId" clId="{E96A169A-7B01-4AA9-80D4-FBD85A56527A}" dt="2025-05-22T20:10:41.876" v="478" actId="1076"/>
          <ac:spMkLst>
            <pc:docMk/>
            <pc:sldMk cId="2371458877" sldId="268"/>
            <ac:spMk id="2" creationId="{5B9B5587-6ED4-4196-31E8-F2995D2D44ED}"/>
          </ac:spMkLst>
        </pc:spChg>
        <pc:spChg chg="add mod">
          <ac:chgData name="Marah Weissbrich" userId="fe5a2212cf0524da" providerId="LiveId" clId="{E96A169A-7B01-4AA9-80D4-FBD85A56527A}" dt="2025-05-22T20:11:11.845" v="485" actId="1076"/>
          <ac:spMkLst>
            <pc:docMk/>
            <pc:sldMk cId="2371458877" sldId="268"/>
            <ac:spMk id="3" creationId="{DB8EDF1B-B63C-4DB4-CE1C-33B77961C878}"/>
          </ac:spMkLst>
        </pc:spChg>
        <pc:spChg chg="add mod">
          <ac:chgData name="Marah Weissbrich" userId="fe5a2212cf0524da" providerId="LiveId" clId="{E96A169A-7B01-4AA9-80D4-FBD85A56527A}" dt="2025-05-22T20:11:30.766" v="494" actId="1076"/>
          <ac:spMkLst>
            <pc:docMk/>
            <pc:sldMk cId="2371458877" sldId="268"/>
            <ac:spMk id="4" creationId="{7422047F-E3D2-8FB8-E150-7C796AFE9F31}"/>
          </ac:spMkLst>
        </pc:spChg>
        <pc:picChg chg="add mod">
          <ac:chgData name="Marah Weissbrich" userId="fe5a2212cf0524da" providerId="LiveId" clId="{E96A169A-7B01-4AA9-80D4-FBD85A56527A}" dt="2025-05-22T20:12:26.665" v="501" actId="14100"/>
          <ac:picMkLst>
            <pc:docMk/>
            <pc:sldMk cId="2371458877" sldId="268"/>
            <ac:picMk id="6" creationId="{DEF0B70A-3697-54FE-64E2-D09E6CEB2FD4}"/>
          </ac:picMkLst>
        </pc:picChg>
      </pc:sldChg>
      <pc:sldChg chg="addSp modSp new mod modAnim">
        <pc:chgData name="Marah Weissbrich" userId="fe5a2212cf0524da" providerId="LiveId" clId="{E96A169A-7B01-4AA9-80D4-FBD85A56527A}" dt="2025-05-22T20:15:50.328" v="551"/>
        <pc:sldMkLst>
          <pc:docMk/>
          <pc:sldMk cId="3113799850" sldId="269"/>
        </pc:sldMkLst>
        <pc:spChg chg="add mod">
          <ac:chgData name="Marah Weissbrich" userId="fe5a2212cf0524da" providerId="LiveId" clId="{E96A169A-7B01-4AA9-80D4-FBD85A56527A}" dt="2025-05-22T20:15:48.470" v="550" actId="1076"/>
          <ac:spMkLst>
            <pc:docMk/>
            <pc:sldMk cId="3113799850" sldId="269"/>
            <ac:spMk id="2" creationId="{020BBCD2-5FEC-0C2D-05DA-131AA33DF5A7}"/>
          </ac:spMkLst>
        </pc:spChg>
        <pc:spChg chg="add mod">
          <ac:chgData name="Marah Weissbrich" userId="fe5a2212cf0524da" providerId="LiveId" clId="{E96A169A-7B01-4AA9-80D4-FBD85A56527A}" dt="2025-05-22T20:14:03.582" v="530" actId="1076"/>
          <ac:spMkLst>
            <pc:docMk/>
            <pc:sldMk cId="3113799850" sldId="269"/>
            <ac:spMk id="3" creationId="{E620FB5B-35C4-A9F4-F930-A347031AB8F5}"/>
          </ac:spMkLst>
        </pc:spChg>
        <pc:spChg chg="add mod">
          <ac:chgData name="Marah Weissbrich" userId="fe5a2212cf0524da" providerId="LiveId" clId="{E96A169A-7B01-4AA9-80D4-FBD85A56527A}" dt="2025-05-22T20:14:19.662" v="538" actId="1076"/>
          <ac:spMkLst>
            <pc:docMk/>
            <pc:sldMk cId="3113799850" sldId="269"/>
            <ac:spMk id="4" creationId="{E008C460-0688-F53C-E7B5-A992C13B8C09}"/>
          </ac:spMkLst>
        </pc:spChg>
        <pc:picChg chg="add mod">
          <ac:chgData name="Marah Weissbrich" userId="fe5a2212cf0524da" providerId="LiveId" clId="{E96A169A-7B01-4AA9-80D4-FBD85A56527A}" dt="2025-05-22T20:15:42.364" v="549" actId="1076"/>
          <ac:picMkLst>
            <pc:docMk/>
            <pc:sldMk cId="3113799850" sldId="269"/>
            <ac:picMk id="6" creationId="{F746D2EB-EDA9-3F3F-5CE0-A89C31902B19}"/>
          </ac:picMkLst>
        </pc:picChg>
      </pc:sldChg>
      <pc:sldChg chg="addSp modSp new mod modAnim">
        <pc:chgData name="Marah Weissbrich" userId="fe5a2212cf0524da" providerId="LiveId" clId="{E96A169A-7B01-4AA9-80D4-FBD85A56527A}" dt="2025-05-22T21:30:09.810" v="1066" actId="20577"/>
        <pc:sldMkLst>
          <pc:docMk/>
          <pc:sldMk cId="3395179766" sldId="270"/>
        </pc:sldMkLst>
        <pc:spChg chg="add mod">
          <ac:chgData name="Marah Weissbrich" userId="fe5a2212cf0524da" providerId="LiveId" clId="{E96A169A-7B01-4AA9-80D4-FBD85A56527A}" dt="2025-05-22T20:16:29.989" v="566" actId="1076"/>
          <ac:spMkLst>
            <pc:docMk/>
            <pc:sldMk cId="3395179766" sldId="270"/>
            <ac:spMk id="2" creationId="{19F2DE71-2007-783D-97E2-BDF46DA526FE}"/>
          </ac:spMkLst>
        </pc:spChg>
        <pc:spChg chg="add mod">
          <ac:chgData name="Marah Weissbrich" userId="fe5a2212cf0524da" providerId="LiveId" clId="{E96A169A-7B01-4AA9-80D4-FBD85A56527A}" dt="2025-05-22T20:16:45.497" v="573" actId="255"/>
          <ac:spMkLst>
            <pc:docMk/>
            <pc:sldMk cId="3395179766" sldId="270"/>
            <ac:spMk id="3" creationId="{C498CF72-767C-86A4-39BE-A89CB5A53612}"/>
          </ac:spMkLst>
        </pc:spChg>
        <pc:spChg chg="add mod">
          <ac:chgData name="Marah Weissbrich" userId="fe5a2212cf0524da" providerId="LiveId" clId="{E96A169A-7B01-4AA9-80D4-FBD85A56527A}" dt="2025-05-22T20:17:05.975" v="581" actId="1076"/>
          <ac:spMkLst>
            <pc:docMk/>
            <pc:sldMk cId="3395179766" sldId="270"/>
            <ac:spMk id="4" creationId="{A010D3A8-1652-5CD8-FB29-6647FC586EAF}"/>
          </ac:spMkLst>
        </pc:spChg>
        <pc:spChg chg="add mod">
          <ac:chgData name="Marah Weissbrich" userId="fe5a2212cf0524da" providerId="LiveId" clId="{E96A169A-7B01-4AA9-80D4-FBD85A56527A}" dt="2025-05-22T21:30:09.810" v="1066" actId="20577"/>
          <ac:spMkLst>
            <pc:docMk/>
            <pc:sldMk cId="3395179766" sldId="270"/>
            <ac:spMk id="7" creationId="{3974FB8D-0B1B-F6A1-6859-322F376F1AA4}"/>
          </ac:spMkLst>
        </pc:spChg>
        <pc:picChg chg="add mod">
          <ac:chgData name="Marah Weissbrich" userId="fe5a2212cf0524da" providerId="LiveId" clId="{E96A169A-7B01-4AA9-80D4-FBD85A56527A}" dt="2025-05-22T20:17:28.101" v="585" actId="1076"/>
          <ac:picMkLst>
            <pc:docMk/>
            <pc:sldMk cId="3395179766" sldId="270"/>
            <ac:picMk id="6" creationId="{1B3875DB-0F07-9553-4B16-7E285FA503BF}"/>
          </ac:picMkLst>
        </pc:picChg>
      </pc:sldChg>
      <pc:sldChg chg="addSp modSp new mod modAnim">
        <pc:chgData name="Marah Weissbrich" userId="fe5a2212cf0524da" providerId="LiveId" clId="{E96A169A-7B01-4AA9-80D4-FBD85A56527A}" dt="2025-05-22T20:23:45.163" v="632"/>
        <pc:sldMkLst>
          <pc:docMk/>
          <pc:sldMk cId="1048493501" sldId="271"/>
        </pc:sldMkLst>
        <pc:spChg chg="add mod">
          <ac:chgData name="Marah Weissbrich" userId="fe5a2212cf0524da" providerId="LiveId" clId="{E96A169A-7B01-4AA9-80D4-FBD85A56527A}" dt="2025-05-22T20:22:14.468" v="605" actId="1076"/>
          <ac:spMkLst>
            <pc:docMk/>
            <pc:sldMk cId="1048493501" sldId="271"/>
            <ac:spMk id="2" creationId="{04E67822-703D-E59A-4ACF-490BF325E325}"/>
          </ac:spMkLst>
        </pc:spChg>
        <pc:spChg chg="add mod">
          <ac:chgData name="Marah Weissbrich" userId="fe5a2212cf0524da" providerId="LiveId" clId="{E96A169A-7B01-4AA9-80D4-FBD85A56527A}" dt="2025-05-22T20:22:33.131" v="614" actId="1076"/>
          <ac:spMkLst>
            <pc:docMk/>
            <pc:sldMk cId="1048493501" sldId="271"/>
            <ac:spMk id="3" creationId="{EB7730A7-978B-0DF8-BB6B-856137CF36E9}"/>
          </ac:spMkLst>
        </pc:spChg>
        <pc:spChg chg="add mod">
          <ac:chgData name="Marah Weissbrich" userId="fe5a2212cf0524da" providerId="LiveId" clId="{E96A169A-7B01-4AA9-80D4-FBD85A56527A}" dt="2025-05-22T20:22:50.573" v="621" actId="1076"/>
          <ac:spMkLst>
            <pc:docMk/>
            <pc:sldMk cId="1048493501" sldId="271"/>
            <ac:spMk id="4" creationId="{64B8C3F5-0008-DF14-F20C-CC637BC9D3CE}"/>
          </ac:spMkLst>
        </pc:spChg>
        <pc:picChg chg="add mod">
          <ac:chgData name="Marah Weissbrich" userId="fe5a2212cf0524da" providerId="LiveId" clId="{E96A169A-7B01-4AA9-80D4-FBD85A56527A}" dt="2025-05-22T20:23:26.669" v="628" actId="1076"/>
          <ac:picMkLst>
            <pc:docMk/>
            <pc:sldMk cId="1048493501" sldId="271"/>
            <ac:picMk id="6" creationId="{71FA8B9C-B63D-7EB2-196A-7EF5E8FABB26}"/>
          </ac:picMkLst>
        </pc:picChg>
      </pc:sldChg>
      <pc:sldChg chg="addSp delSp modSp new mod modAnim">
        <pc:chgData name="Marah Weissbrich" userId="fe5a2212cf0524da" providerId="LiveId" clId="{E96A169A-7B01-4AA9-80D4-FBD85A56527A}" dt="2025-05-22T20:28:44.335" v="681"/>
        <pc:sldMkLst>
          <pc:docMk/>
          <pc:sldMk cId="3871129508" sldId="272"/>
        </pc:sldMkLst>
        <pc:spChg chg="add mod">
          <ac:chgData name="Marah Weissbrich" userId="fe5a2212cf0524da" providerId="LiveId" clId="{E96A169A-7B01-4AA9-80D4-FBD85A56527A}" dt="2025-05-22T20:24:50.793" v="648" actId="1076"/>
          <ac:spMkLst>
            <pc:docMk/>
            <pc:sldMk cId="3871129508" sldId="272"/>
            <ac:spMk id="2" creationId="{74990203-E866-2279-FC18-2B0C42B0C3B0}"/>
          </ac:spMkLst>
        </pc:spChg>
        <pc:spChg chg="add mod">
          <ac:chgData name="Marah Weissbrich" userId="fe5a2212cf0524da" providerId="LiveId" clId="{E96A169A-7B01-4AA9-80D4-FBD85A56527A}" dt="2025-05-22T20:25:09.101" v="657" actId="1076"/>
          <ac:spMkLst>
            <pc:docMk/>
            <pc:sldMk cId="3871129508" sldId="272"/>
            <ac:spMk id="3" creationId="{0086AD45-2D4F-FABA-E4FB-1C4F1A2B7265}"/>
          </ac:spMkLst>
        </pc:spChg>
        <pc:spChg chg="add mod">
          <ac:chgData name="Marah Weissbrich" userId="fe5a2212cf0524da" providerId="LiveId" clId="{E96A169A-7B01-4AA9-80D4-FBD85A56527A}" dt="2025-05-22T20:25:25.589" v="665" actId="1076"/>
          <ac:spMkLst>
            <pc:docMk/>
            <pc:sldMk cId="3871129508" sldId="272"/>
            <ac:spMk id="4" creationId="{22EB30A4-0FC5-A656-7BFD-C3EEB43F97B7}"/>
          </ac:spMkLst>
        </pc:spChg>
        <pc:picChg chg="add mod">
          <ac:chgData name="Marah Weissbrich" userId="fe5a2212cf0524da" providerId="LiveId" clId="{E96A169A-7B01-4AA9-80D4-FBD85A56527A}" dt="2025-05-22T20:28:17.267" v="677" actId="14100"/>
          <ac:picMkLst>
            <pc:docMk/>
            <pc:sldMk cId="3871129508" sldId="272"/>
            <ac:picMk id="6" creationId="{A3D9ED17-7CE2-B719-D8CB-2A403C38D764}"/>
          </ac:picMkLst>
        </pc:picChg>
      </pc:sldChg>
      <pc:sldChg chg="addSp modSp new mod modAnim">
        <pc:chgData name="Marah Weissbrich" userId="fe5a2212cf0524da" providerId="LiveId" clId="{E96A169A-7B01-4AA9-80D4-FBD85A56527A}" dt="2025-05-22T20:53:43.588" v="758"/>
        <pc:sldMkLst>
          <pc:docMk/>
          <pc:sldMk cId="34553595" sldId="273"/>
        </pc:sldMkLst>
        <pc:spChg chg="add mod">
          <ac:chgData name="Marah Weissbrich" userId="fe5a2212cf0524da" providerId="LiveId" clId="{E96A169A-7B01-4AA9-80D4-FBD85A56527A}" dt="2025-05-22T20:31:07.889" v="727" actId="1076"/>
          <ac:spMkLst>
            <pc:docMk/>
            <pc:sldMk cId="34553595" sldId="273"/>
            <ac:spMk id="2" creationId="{D702F535-DCAC-BF8A-51BC-60749B4942D6}"/>
          </ac:spMkLst>
        </pc:spChg>
        <pc:spChg chg="add mod">
          <ac:chgData name="Marah Weissbrich" userId="fe5a2212cf0524da" providerId="LiveId" clId="{E96A169A-7B01-4AA9-80D4-FBD85A56527A}" dt="2025-05-22T20:32:00.898" v="742" actId="1076"/>
          <ac:spMkLst>
            <pc:docMk/>
            <pc:sldMk cId="34553595" sldId="273"/>
            <ac:spMk id="3" creationId="{30086616-B17E-9447-0E23-D176525EA4A4}"/>
          </ac:spMkLst>
        </pc:spChg>
        <pc:spChg chg="add mod">
          <ac:chgData name="Marah Weissbrich" userId="fe5a2212cf0524da" providerId="LiveId" clId="{E96A169A-7B01-4AA9-80D4-FBD85A56527A}" dt="2025-05-22T20:31:50.415" v="741" actId="1076"/>
          <ac:spMkLst>
            <pc:docMk/>
            <pc:sldMk cId="34553595" sldId="273"/>
            <ac:spMk id="4" creationId="{65B6AAC9-C70D-9DF9-0596-A0522498DA62}"/>
          </ac:spMkLst>
        </pc:spChg>
        <pc:picChg chg="add mod">
          <ac:chgData name="Marah Weissbrich" userId="fe5a2212cf0524da" providerId="LiveId" clId="{E96A169A-7B01-4AA9-80D4-FBD85A56527A}" dt="2025-05-22T20:53:15.125" v="753" actId="14100"/>
          <ac:picMkLst>
            <pc:docMk/>
            <pc:sldMk cId="34553595" sldId="273"/>
            <ac:picMk id="6" creationId="{D753E8D9-FA66-BA15-6C0E-8CF2D678B2A6}"/>
          </ac:picMkLst>
        </pc:picChg>
      </pc:sldChg>
      <pc:sldChg chg="addSp delSp modSp new mod modAnim">
        <pc:chgData name="Marah Weissbrich" userId="fe5a2212cf0524da" providerId="LiveId" clId="{E96A169A-7B01-4AA9-80D4-FBD85A56527A}" dt="2025-05-22T21:30:35.234" v="1068" actId="1076"/>
        <pc:sldMkLst>
          <pc:docMk/>
          <pc:sldMk cId="3752971110" sldId="274"/>
        </pc:sldMkLst>
        <pc:spChg chg="add mod">
          <ac:chgData name="Marah Weissbrich" userId="fe5a2212cf0524da" providerId="LiveId" clId="{E96A169A-7B01-4AA9-80D4-FBD85A56527A}" dt="2025-05-22T20:57:58.164" v="774" actId="1076"/>
          <ac:spMkLst>
            <pc:docMk/>
            <pc:sldMk cId="3752971110" sldId="274"/>
            <ac:spMk id="5" creationId="{E0C3EA1C-AA6A-34AC-E96A-52585E3BF8AC}"/>
          </ac:spMkLst>
        </pc:spChg>
        <pc:spChg chg="add mod">
          <ac:chgData name="Marah Weissbrich" userId="fe5a2212cf0524da" providerId="LiveId" clId="{E96A169A-7B01-4AA9-80D4-FBD85A56527A}" dt="2025-05-22T20:58:15.248" v="780" actId="1076"/>
          <ac:spMkLst>
            <pc:docMk/>
            <pc:sldMk cId="3752971110" sldId="274"/>
            <ac:spMk id="6" creationId="{80AA538F-51E4-3AB5-6E53-D1C7757BBC18}"/>
          </ac:spMkLst>
        </pc:spChg>
        <pc:spChg chg="add mod">
          <ac:chgData name="Marah Weissbrich" userId="fe5a2212cf0524da" providerId="LiveId" clId="{E96A169A-7B01-4AA9-80D4-FBD85A56527A}" dt="2025-05-22T21:30:35.234" v="1068" actId="1076"/>
          <ac:spMkLst>
            <pc:docMk/>
            <pc:sldMk cId="3752971110" sldId="274"/>
            <ac:spMk id="7" creationId="{F2DA9BC6-5777-DC71-7904-FCC8694819B9}"/>
          </ac:spMkLst>
        </pc:spChg>
        <pc:picChg chg="add mod">
          <ac:chgData name="Marah Weissbrich" userId="fe5a2212cf0524da" providerId="LiveId" clId="{E96A169A-7B01-4AA9-80D4-FBD85A56527A}" dt="2025-05-22T21:30:26.895" v="1067" actId="1076"/>
          <ac:picMkLst>
            <pc:docMk/>
            <pc:sldMk cId="3752971110" sldId="274"/>
            <ac:picMk id="15" creationId="{3E955D89-B355-950B-00FD-A2EFCBFF9D28}"/>
          </ac:picMkLst>
        </pc:picChg>
      </pc:sldChg>
      <pc:sldChg chg="addSp delSp modSp new mod modAnim">
        <pc:chgData name="Marah Weissbrich" userId="fe5a2212cf0524da" providerId="LiveId" clId="{E96A169A-7B01-4AA9-80D4-FBD85A56527A}" dt="2025-05-22T21:31:30.122" v="1075" actId="1076"/>
        <pc:sldMkLst>
          <pc:docMk/>
          <pc:sldMk cId="3957700726" sldId="275"/>
        </pc:sldMkLst>
        <pc:spChg chg="add mod">
          <ac:chgData name="Marah Weissbrich" userId="fe5a2212cf0524da" providerId="LiveId" clId="{E96A169A-7B01-4AA9-80D4-FBD85A56527A}" dt="2025-05-22T21:10:10.367" v="862" actId="20577"/>
          <ac:spMkLst>
            <pc:docMk/>
            <pc:sldMk cId="3957700726" sldId="275"/>
            <ac:spMk id="2" creationId="{8AC37D49-8DCB-5D63-8DD0-189F2443B5EC}"/>
          </ac:spMkLst>
        </pc:spChg>
        <pc:spChg chg="add mod">
          <ac:chgData name="Marah Weissbrich" userId="fe5a2212cf0524da" providerId="LiveId" clId="{E96A169A-7B01-4AA9-80D4-FBD85A56527A}" dt="2025-05-22T21:21:36.730" v="1008" actId="1076"/>
          <ac:spMkLst>
            <pc:docMk/>
            <pc:sldMk cId="3957700726" sldId="275"/>
            <ac:spMk id="3" creationId="{71CC5A0D-8015-B6CD-673C-F7776ADC0617}"/>
          </ac:spMkLst>
        </pc:spChg>
        <pc:spChg chg="add mod">
          <ac:chgData name="Marah Weissbrich" userId="fe5a2212cf0524da" providerId="LiveId" clId="{E96A169A-7B01-4AA9-80D4-FBD85A56527A}" dt="2025-05-22T21:31:30.122" v="1075" actId="1076"/>
          <ac:spMkLst>
            <pc:docMk/>
            <pc:sldMk cId="3957700726" sldId="275"/>
            <ac:spMk id="4" creationId="{49D2346B-264C-905F-EBB8-A339E966BE4F}"/>
          </ac:spMkLst>
        </pc:spChg>
        <pc:picChg chg="add mod">
          <ac:chgData name="Marah Weissbrich" userId="fe5a2212cf0524da" providerId="LiveId" clId="{E96A169A-7B01-4AA9-80D4-FBD85A56527A}" dt="2025-05-22T21:14:34.720" v="909" actId="1076"/>
          <ac:picMkLst>
            <pc:docMk/>
            <pc:sldMk cId="3957700726" sldId="275"/>
            <ac:picMk id="10" creationId="{250C2633-90C8-1099-8FC1-C8D52C15DFF4}"/>
          </ac:picMkLst>
        </pc:picChg>
      </pc:sldChg>
      <pc:sldChg chg="addSp delSp modSp new mod modAnim">
        <pc:chgData name="Marah Weissbrich" userId="fe5a2212cf0524da" providerId="LiveId" clId="{E96A169A-7B01-4AA9-80D4-FBD85A56527A}" dt="2025-05-22T21:31:38.240" v="1076" actId="1076"/>
        <pc:sldMkLst>
          <pc:docMk/>
          <pc:sldMk cId="455921686" sldId="276"/>
        </pc:sldMkLst>
        <pc:spChg chg="add mod">
          <ac:chgData name="Marah Weissbrich" userId="fe5a2212cf0524da" providerId="LiveId" clId="{E96A169A-7B01-4AA9-80D4-FBD85A56527A}" dt="2025-05-22T21:18:27.154" v="964" actId="20577"/>
          <ac:spMkLst>
            <pc:docMk/>
            <pc:sldMk cId="455921686" sldId="276"/>
            <ac:spMk id="2" creationId="{77966909-0680-452F-97AE-C05F858C4DC6}"/>
          </ac:spMkLst>
        </pc:spChg>
        <pc:spChg chg="add mod">
          <ac:chgData name="Marah Weissbrich" userId="fe5a2212cf0524da" providerId="LiveId" clId="{E96A169A-7B01-4AA9-80D4-FBD85A56527A}" dt="2025-05-22T21:19:43.409" v="986" actId="1076"/>
          <ac:spMkLst>
            <pc:docMk/>
            <pc:sldMk cId="455921686" sldId="276"/>
            <ac:spMk id="3" creationId="{3B6AEB64-BD6B-53C0-0C4B-9D94037854ED}"/>
          </ac:spMkLst>
        </pc:spChg>
        <pc:spChg chg="add mod">
          <ac:chgData name="Marah Weissbrich" userId="fe5a2212cf0524da" providerId="LiveId" clId="{E96A169A-7B01-4AA9-80D4-FBD85A56527A}" dt="2025-05-22T21:31:38.240" v="1076" actId="1076"/>
          <ac:spMkLst>
            <pc:docMk/>
            <pc:sldMk cId="455921686" sldId="276"/>
            <ac:spMk id="4" creationId="{51A4CF6A-0B1E-722B-A3B6-4D5AB7BD648A}"/>
          </ac:spMkLst>
        </pc:spChg>
        <pc:picChg chg="add mod">
          <ac:chgData name="Marah Weissbrich" userId="fe5a2212cf0524da" providerId="LiveId" clId="{E96A169A-7B01-4AA9-80D4-FBD85A56527A}" dt="2025-05-22T21:20:33.542" v="992" actId="1076"/>
          <ac:picMkLst>
            <pc:docMk/>
            <pc:sldMk cId="455921686" sldId="276"/>
            <ac:picMk id="6" creationId="{E688EDC3-3114-23EB-4F7C-0619D1F0FB47}"/>
          </ac:picMkLst>
        </pc:picChg>
      </pc:sldChg>
      <pc:sldChg chg="new del">
        <pc:chgData name="Marah Weissbrich" userId="fe5a2212cf0524da" providerId="LiveId" clId="{E96A169A-7B01-4AA9-80D4-FBD85A56527A}" dt="2025-05-22T21:20:37.118" v="993" actId="47"/>
        <pc:sldMkLst>
          <pc:docMk/>
          <pc:sldMk cId="1226511509" sldId="277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18T17:41:28.856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18T17:42:06.47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18T17:42:51.43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02144-44BB-096B-FD30-79E29D6B82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E2F42B-8FEC-DD26-4E8A-0DD9A1C901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9983F2-9176-51D7-E2C0-1224A9BCB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CE9AD-2F4F-43FC-BA8A-35E0392E43B6}" type="datetimeFigureOut">
              <a:rPr lang="en-IE" smtClean="0"/>
              <a:t>18/05/2025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77F59-D422-FC77-E99D-5AD966688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FB7E25-EE73-C916-CA98-AEFDBBA34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3F7B4-9DD0-41EF-8A46-F5F7E53A21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17642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B6A3F-F6A3-55FC-C5F2-375335A32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F07E2-43CF-0B70-E53C-91B3401E0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8FF22-36B8-D88E-9E45-F7AF17A5E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CE9AD-2F4F-43FC-BA8A-35E0392E43B6}" type="datetimeFigureOut">
              <a:rPr lang="en-IE" smtClean="0"/>
              <a:t>18/05/2025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89A0F-72D5-057D-D72E-C69A9F3FE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3D3CB0-714B-1D73-3820-F4B27DA6B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3F7B4-9DD0-41EF-8A46-F5F7E53A21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99120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D2669-FF3F-5974-6B2D-B1EC716CF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334AFC-7E3D-4885-0DDC-6341B0E8B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C4BE3D-CC51-FBC6-53D5-9F26CA0FA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CE9AD-2F4F-43FC-BA8A-35E0392E43B6}" type="datetimeFigureOut">
              <a:rPr lang="en-IE" smtClean="0"/>
              <a:t>18/05/2025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C970B-D7E1-C5CC-D994-1EE415FA5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48F83-95D6-EC4E-6FA9-63E3EE79D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3F7B4-9DD0-41EF-8A46-F5F7E53A21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51058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68003-560A-FB05-53ED-777ADD80A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B9858-44ED-2E62-9296-C93A6988CF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47A580-7F4F-B478-FE77-749667EF3E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BA19C1-029B-F09C-77B8-EE068DE65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CE9AD-2F4F-43FC-BA8A-35E0392E43B6}" type="datetimeFigureOut">
              <a:rPr lang="en-IE" smtClean="0"/>
              <a:t>18/05/2025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EFF0D5-356B-F4B7-61BD-42A668516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B6ED92-1E28-4411-0F31-77796FB08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3F7B4-9DD0-41EF-8A46-F5F7E53A21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16248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BBF43-34F4-68C8-96DD-560970338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DC2282-0DD1-B0D1-03A1-E9BCE40625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890D09-06EB-A700-32A3-A390D10C52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EEA181-DA16-00B9-AEFD-F566FE9100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E876E9-D78E-A5EA-D9E3-5CA02D6427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8AE9DC-5FA5-04DC-12FB-65C30442C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CE9AD-2F4F-43FC-BA8A-35E0392E43B6}" type="datetimeFigureOut">
              <a:rPr lang="en-IE" smtClean="0"/>
              <a:t>18/05/2025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2A9D92-3F90-D674-6A9A-2FD98B086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7E2ACA-1A8D-4D80-6FC4-4E445EB37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3F7B4-9DD0-41EF-8A46-F5F7E53A21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89036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81539-C28A-2515-48F8-3A6980DFF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9ECE9A-4F4F-F71E-3268-BFEF7C5E7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CE9AD-2F4F-43FC-BA8A-35E0392E43B6}" type="datetimeFigureOut">
              <a:rPr lang="en-IE" smtClean="0"/>
              <a:t>18/05/2025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7DBC29-6B94-514E-F38B-1C15F88EC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AB56D3-2F01-D287-464E-109781467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3F7B4-9DD0-41EF-8A46-F5F7E53A21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27475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0F8A60-862E-CB81-7487-F29C7A84E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CE9AD-2F4F-43FC-BA8A-35E0392E43B6}" type="datetimeFigureOut">
              <a:rPr lang="en-IE" smtClean="0"/>
              <a:t>18/05/2025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C43A0-E6D8-35BC-15FC-413F35CCE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75D53D-3866-FE45-1CD0-37E658F6F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3F7B4-9DD0-41EF-8A46-F5F7E53A21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45558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C2039-AE4E-7E43-306A-121312D74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79053-BA2A-72F4-A583-96F455014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5E7763-CC26-B2E5-0F67-31C99073D2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741E06-9607-8BE6-AF74-77E4A2387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CE9AD-2F4F-43FC-BA8A-35E0392E43B6}" type="datetimeFigureOut">
              <a:rPr lang="en-IE" smtClean="0"/>
              <a:t>18/05/2025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10E30-6CEB-690F-CB43-66728FFE0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9BDEA6-FA92-6EA7-E20F-A303523CC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3F7B4-9DD0-41EF-8A46-F5F7E53A21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31468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E2057-3982-09D5-97D1-F1B9C4356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1B087A-C7D2-98B1-B66B-BD41283E7F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3763F-8358-1E18-6831-4252C96A95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D4DF43-D1B7-C102-46DD-FF59C679C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CE9AD-2F4F-43FC-BA8A-35E0392E43B6}" type="datetimeFigureOut">
              <a:rPr lang="en-IE" smtClean="0"/>
              <a:t>18/05/2025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3676C8-A780-3C78-7E4F-E5ABD6E14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DA50C3-663E-9C41-ACD6-641159B22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3F7B4-9DD0-41EF-8A46-F5F7E53A21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4045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53524-A735-F7AC-8300-5AA9AEC00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39FC05-836C-FA63-5F9B-46E70C315D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81D5D-11F8-6CF3-CFA3-6ADDA9545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CE9AD-2F4F-43FC-BA8A-35E0392E43B6}" type="datetimeFigureOut">
              <a:rPr lang="en-IE" smtClean="0"/>
              <a:t>18/05/2025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F02F04-59B5-62B5-0DC7-9AADA0FBD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8AC-E98C-72DB-E3E6-A5E8EE802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3F7B4-9DD0-41EF-8A46-F5F7E53A21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79071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D5287F-B9DD-B5BC-F467-1E2B2B8A84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B73B50-68D0-1D0E-E16B-5FBB2EDE6F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7C4C3-746C-9266-0B86-D5BE4D5D4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CE9AD-2F4F-43FC-BA8A-35E0392E43B6}" type="datetimeFigureOut">
              <a:rPr lang="en-IE" smtClean="0"/>
              <a:t>18/05/2025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7D7E3-D87C-CCCA-4EE8-517D24EBD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93FAA-D0EB-FF9D-0BAF-F916E99E4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3F7B4-9DD0-41EF-8A46-F5F7E53A21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88879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DB10C2-5DC4-ECB1-E045-59F9F35E6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2B7404-A2FB-B161-9C00-CD9B7C6E2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45E07-44D7-8CB1-0533-002FB30192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FCE9AD-2F4F-43FC-BA8A-35E0392E43B6}" type="datetimeFigureOut">
              <a:rPr lang="en-IE" smtClean="0"/>
              <a:t>18/05/2025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2DEFE-5283-9FEB-9C5E-AD62BE8199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334D7-8283-F864-533C-9DDABC4C3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13F7B4-9DD0-41EF-8A46-F5F7E53A215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3269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resources-for-german.com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en/hospital-health-medical-medicine-908436/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customXml" Target="../ink/ink3.xml"/><Relationship Id="rId4" Type="http://schemas.openxmlformats.org/officeDocument/2006/relationships/customXml" Target="../ink/ink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tigerschnecke-snail-mollusk-slowly-332168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xnio.com/interiors-and-exteriors-design/refrigerator-in-the-kitchen-with-food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avelthewholeworld.org/2016/06/7-words-only-those-with-a-wanderlust-will-understand.html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kist.com/free-photo-slivw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mdornseif/287063934/in/photostream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vgsilh.com/image/303596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eurocritic.blogspot.com/2009/04/neural-correlates-of-admiration-and.html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205549/incandescent-light-bulb-by-jhnri4-205549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222746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usfwshq/8006856842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24145/blue-vacuum-cleaner-by-anonymous-24145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940311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llpaperflare.com/search?wallpaper=aeroplane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302741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kamikazeegirl.wordpress.com/2014/06/07/annual-physical-examinations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teeth-child-smile-child-dental-1743981/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foto.wuestenigel.com/raw-oatmeal-with-fresh-berries-and-almonds-on-a-white-wooden-background/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rkansasgopwing.blogspot.com/2019/02/bad-ideas-never-die-government-makes.html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rgbClr val="FF0000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1BD637A-1430-4EBF-4F13-F55E786C550B}"/>
              </a:ext>
            </a:extLst>
          </p:cNvPr>
          <p:cNvSpPr txBox="1"/>
          <p:nvPr/>
        </p:nvSpPr>
        <p:spPr>
          <a:xfrm>
            <a:off x="2357829" y="1106615"/>
            <a:ext cx="74763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 Compound Words Guessing Game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815802-A02D-B6AA-F5BB-A3A96A60D077}"/>
              </a:ext>
            </a:extLst>
          </p:cNvPr>
          <p:cNvSpPr txBox="1"/>
          <p:nvPr/>
        </p:nvSpPr>
        <p:spPr>
          <a:xfrm>
            <a:off x="1027414" y="2873104"/>
            <a:ext cx="1049928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dirty="0"/>
              <a:t>Many of the German Compound Words (made up of two words) are</a:t>
            </a:r>
          </a:p>
          <a:p>
            <a:r>
              <a:rPr lang="en-IE" sz="2800" dirty="0"/>
              <a:t>Very descriptive and when directly translated can be quite funny for</a:t>
            </a:r>
          </a:p>
          <a:p>
            <a:r>
              <a:rPr lang="en-IE" sz="2800" dirty="0"/>
              <a:t>English speakers. This is a guessing game for the class to see can </a:t>
            </a:r>
          </a:p>
          <a:p>
            <a:r>
              <a:rPr lang="en-IE" sz="2800" dirty="0"/>
              <a:t>they figure out what the Compound word means.</a:t>
            </a:r>
          </a:p>
        </p:txBody>
      </p:sp>
      <p:pic>
        <p:nvPicPr>
          <p:cNvPr id="9" name="Picture 8" descr="A green sign with white text&#10;&#10;AI-generated content may be incorrect.">
            <a:extLst>
              <a:ext uri="{FF2B5EF4-FFF2-40B4-BE49-F238E27FC236}">
                <a16:creationId xmlns:a16="http://schemas.microsoft.com/office/drawing/2014/main" id="{53128F7B-F7E2-7AF9-09BF-CA9F374DF9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112" y="5575328"/>
            <a:ext cx="2186940" cy="731520"/>
          </a:xfrm>
          <a:prstGeom prst="rect">
            <a:avLst/>
          </a:prstGeom>
        </p:spPr>
      </p:pic>
      <p:pic>
        <p:nvPicPr>
          <p:cNvPr id="10" name="Picture 9" descr="Grafik 1, Picture">
            <a:extLst>
              <a:ext uri="{FF2B5EF4-FFF2-40B4-BE49-F238E27FC236}">
                <a16:creationId xmlns:a16="http://schemas.microsoft.com/office/drawing/2014/main" id="{455542D9-1C5B-D113-7144-3269311E87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14" y="5103685"/>
            <a:ext cx="1333500" cy="12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327146A-DC1A-84E8-C2E1-DCF8CCCFA6D1}"/>
              </a:ext>
            </a:extLst>
          </p:cNvPr>
          <p:cNvSpPr txBox="1"/>
          <p:nvPr/>
        </p:nvSpPr>
        <p:spPr>
          <a:xfrm>
            <a:off x="549770" y="6168252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800" u="sng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https://resources-for-german.com</a:t>
            </a:r>
            <a:r>
              <a:rPr lang="en-IE" sz="24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850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12F587A-E1E1-7549-40AC-0624B55E0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683"/>
            <a:ext cx="10515600" cy="2604217"/>
          </a:xfrm>
        </p:spPr>
        <p:txBody>
          <a:bodyPr>
            <a:normAutofit/>
          </a:bodyPr>
          <a:lstStyle/>
          <a:p>
            <a:pPr algn="ctr"/>
            <a:r>
              <a:rPr lang="en-IE" sz="6000" dirty="0" err="1">
                <a:solidFill>
                  <a:srgbClr val="FF0000"/>
                </a:solidFill>
              </a:rPr>
              <a:t>Kranken</a:t>
            </a:r>
            <a:r>
              <a:rPr lang="en-IE" sz="6000" dirty="0" err="1"/>
              <a:t>haus</a:t>
            </a:r>
            <a:endParaRPr lang="en-IE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7F6C9E-FC0E-B278-DE33-269F56977858}"/>
              </a:ext>
            </a:extLst>
          </p:cNvPr>
          <p:cNvSpPr txBox="1"/>
          <p:nvPr/>
        </p:nvSpPr>
        <p:spPr>
          <a:xfrm>
            <a:off x="3517712" y="2456117"/>
            <a:ext cx="9300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200" dirty="0"/>
              <a:t>Sick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E89343-08A3-9949-E091-5BD7D0CE36A2}"/>
              </a:ext>
            </a:extLst>
          </p:cNvPr>
          <p:cNvSpPr txBox="1"/>
          <p:nvPr/>
        </p:nvSpPr>
        <p:spPr>
          <a:xfrm>
            <a:off x="7266039" y="2456117"/>
            <a:ext cx="13452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200" dirty="0"/>
              <a:t>House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8E14CBA8-71DC-F346-B551-CFEB81C155AE}"/>
                  </a:ext>
                </a:extLst>
              </p14:cNvPr>
              <p14:cNvContentPartPr/>
              <p14:nvPr/>
            </p14:nvContentPartPr>
            <p14:xfrm>
              <a:off x="10566440" y="-40760"/>
              <a:ext cx="360" cy="36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8E14CBA8-71DC-F346-B551-CFEB81C155A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57440" y="-4976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4BFC576-AA6E-5EBD-2D6B-C4B2A342418C}"/>
                  </a:ext>
                </a:extLst>
              </p14:cNvPr>
              <p14:cNvContentPartPr/>
              <p14:nvPr/>
            </p14:nvContentPartPr>
            <p14:xfrm>
              <a:off x="-731800" y="2092960"/>
              <a:ext cx="360" cy="36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4BFC576-AA6E-5EBD-2D6B-C4B2A342418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740800" y="208396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0811DE1F-3459-0EC5-5B39-02198F3E2440}"/>
                  </a:ext>
                </a:extLst>
              </p14:cNvPr>
              <p14:cNvContentPartPr/>
              <p14:nvPr/>
            </p14:nvContentPartPr>
            <p14:xfrm>
              <a:off x="-1016080" y="975520"/>
              <a:ext cx="360" cy="36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811DE1F-3459-0EC5-5B39-02198F3E244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1033720" y="867520"/>
                <a:ext cx="3600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21" name="Picture 20" descr="A hospital building with a red cross&#10;&#10;AI-generated content may be incorrect.">
            <a:extLst>
              <a:ext uri="{FF2B5EF4-FFF2-40B4-BE49-F238E27FC236}">
                <a16:creationId xmlns:a16="http://schemas.microsoft.com/office/drawing/2014/main" id="{9B05E303-E977-CEC0-76EE-2A3E99AB91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203537" y="2965210"/>
            <a:ext cx="6115664" cy="356171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DDDD156-7E06-745F-661B-FBCBD98595E8}"/>
              </a:ext>
            </a:extLst>
          </p:cNvPr>
          <p:cNvSpPr txBox="1"/>
          <p:nvPr/>
        </p:nvSpPr>
        <p:spPr>
          <a:xfrm>
            <a:off x="9555778" y="4283409"/>
            <a:ext cx="20213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Krankenschwester</a:t>
            </a:r>
          </a:p>
          <a:p>
            <a:r>
              <a:rPr lang="de-DE" dirty="0"/>
              <a:t>Krankenwagen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80783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A04430-92CD-01E2-CE5A-28CBA508285B}"/>
              </a:ext>
            </a:extLst>
          </p:cNvPr>
          <p:cNvSpPr txBox="1"/>
          <p:nvPr/>
        </p:nvSpPr>
        <p:spPr>
          <a:xfrm>
            <a:off x="2910349" y="998338"/>
            <a:ext cx="61761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6000" dirty="0" err="1">
                <a:solidFill>
                  <a:srgbClr val="FF0000"/>
                </a:solidFill>
              </a:rPr>
              <a:t>Nackt</a:t>
            </a:r>
            <a:r>
              <a:rPr lang="en-IE" sz="6000" dirty="0" err="1"/>
              <a:t>schnecke</a:t>
            </a:r>
            <a:endParaRPr lang="en-IE" sz="6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178D00-4D53-F8BA-ECB4-1BD944BAC940}"/>
              </a:ext>
            </a:extLst>
          </p:cNvPr>
          <p:cNvSpPr txBox="1"/>
          <p:nvPr/>
        </p:nvSpPr>
        <p:spPr>
          <a:xfrm>
            <a:off x="2910349" y="2497394"/>
            <a:ext cx="13306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200" dirty="0"/>
              <a:t>Naked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A63A21-98D5-6919-249F-0375E1E96416}"/>
              </a:ext>
            </a:extLst>
          </p:cNvPr>
          <p:cNvSpPr txBox="1"/>
          <p:nvPr/>
        </p:nvSpPr>
        <p:spPr>
          <a:xfrm>
            <a:off x="7793717" y="2497393"/>
            <a:ext cx="10663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200" dirty="0"/>
              <a:t>Snail</a:t>
            </a:r>
          </a:p>
        </p:txBody>
      </p:sp>
      <p:pic>
        <p:nvPicPr>
          <p:cNvPr id="7" name="Picture 6" descr="A slug on a wood surface">
            <a:extLst>
              <a:ext uri="{FF2B5EF4-FFF2-40B4-BE49-F238E27FC236}">
                <a16:creationId xmlns:a16="http://schemas.microsoft.com/office/drawing/2014/main" id="{86D5E95B-9FDA-967B-38FA-62C669F9C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10349" y="3205316"/>
            <a:ext cx="6459793" cy="306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09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54F987-C700-500D-7F3D-202AEF158C28}"/>
              </a:ext>
            </a:extLst>
          </p:cNvPr>
          <p:cNvSpPr txBox="1"/>
          <p:nvPr/>
        </p:nvSpPr>
        <p:spPr>
          <a:xfrm>
            <a:off x="3824748" y="737420"/>
            <a:ext cx="43009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6000" dirty="0">
                <a:solidFill>
                  <a:srgbClr val="FF0000"/>
                </a:solidFill>
              </a:rPr>
              <a:t>K</a:t>
            </a:r>
            <a:r>
              <a:rPr lang="de-DE" sz="6000" dirty="0" err="1">
                <a:solidFill>
                  <a:srgbClr val="FF0000"/>
                </a:solidFill>
              </a:rPr>
              <a:t>ühl</a:t>
            </a:r>
            <a:r>
              <a:rPr lang="de-DE" sz="6000" dirty="0" err="1"/>
              <a:t>schrank</a:t>
            </a:r>
            <a:endParaRPr lang="en-IE" sz="6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7B3E48-11CA-6E97-BD7D-DF030F687B8C}"/>
              </a:ext>
            </a:extLst>
          </p:cNvPr>
          <p:cNvSpPr txBox="1"/>
          <p:nvPr/>
        </p:nvSpPr>
        <p:spPr>
          <a:xfrm>
            <a:off x="7384026" y="2057522"/>
            <a:ext cx="18663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wardrobe</a:t>
            </a:r>
            <a:endParaRPr lang="en-IE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1EEE75-8B0C-5B81-39BB-50EF49D38190}"/>
              </a:ext>
            </a:extLst>
          </p:cNvPr>
          <p:cNvSpPr txBox="1"/>
          <p:nvPr/>
        </p:nvSpPr>
        <p:spPr>
          <a:xfrm>
            <a:off x="3185651" y="2057522"/>
            <a:ext cx="9589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/>
              <a:t>cool</a:t>
            </a:r>
            <a:endParaRPr lang="en-IE" sz="3200" dirty="0"/>
          </a:p>
        </p:txBody>
      </p:sp>
      <p:pic>
        <p:nvPicPr>
          <p:cNvPr id="10" name="Picture 9" descr="A refrigerator with food in it">
            <a:extLst>
              <a:ext uri="{FF2B5EF4-FFF2-40B4-BE49-F238E27FC236}">
                <a16:creationId xmlns:a16="http://schemas.microsoft.com/office/drawing/2014/main" id="{CBE8D2BF-E11D-620F-FD69-188130638A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824748" y="2789780"/>
            <a:ext cx="4827640" cy="393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916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49BB0A-096A-578E-4DC7-58BFBA3E0BF9}"/>
              </a:ext>
            </a:extLst>
          </p:cNvPr>
          <p:cNvSpPr txBox="1"/>
          <p:nvPr/>
        </p:nvSpPr>
        <p:spPr>
          <a:xfrm>
            <a:off x="3923071" y="825910"/>
            <a:ext cx="34658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 err="1">
                <a:solidFill>
                  <a:srgbClr val="FF0000"/>
                </a:solidFill>
              </a:rPr>
              <a:t>Fehrn</a:t>
            </a:r>
            <a:r>
              <a:rPr lang="de-DE" sz="6000" dirty="0" err="1"/>
              <a:t>weh</a:t>
            </a:r>
            <a:endParaRPr lang="en-IE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74922E-6102-57CC-4FA7-3748788D8E29}"/>
              </a:ext>
            </a:extLst>
          </p:cNvPr>
          <p:cNvSpPr txBox="1"/>
          <p:nvPr/>
        </p:nvSpPr>
        <p:spPr>
          <a:xfrm>
            <a:off x="3067664" y="2122902"/>
            <a:ext cx="14181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distant</a:t>
            </a:r>
            <a:endParaRPr lang="en-IE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B543FA-1F8A-A1D1-F576-D070849CDA52}"/>
              </a:ext>
            </a:extLst>
          </p:cNvPr>
          <p:cNvSpPr txBox="1"/>
          <p:nvPr/>
        </p:nvSpPr>
        <p:spPr>
          <a:xfrm>
            <a:off x="7094458" y="2122902"/>
            <a:ext cx="9573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pain</a:t>
            </a:r>
            <a:endParaRPr lang="en-IE" sz="3200" dirty="0"/>
          </a:p>
        </p:txBody>
      </p:sp>
      <p:pic>
        <p:nvPicPr>
          <p:cNvPr id="6" name="Picture 5" descr="A couple of people standing in front of a lake&#10;&#10;AI-generated content may be incorrect.">
            <a:extLst>
              <a:ext uri="{FF2B5EF4-FFF2-40B4-BE49-F238E27FC236}">
                <a16:creationId xmlns:a16="http://schemas.microsoft.com/office/drawing/2014/main" id="{DF502408-3791-212E-F3C7-E72E27FE5D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250665" y="2851355"/>
            <a:ext cx="725805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89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101826-7927-930A-50FE-B3B78FD827A0}"/>
              </a:ext>
            </a:extLst>
          </p:cNvPr>
          <p:cNvSpPr txBox="1"/>
          <p:nvPr/>
        </p:nvSpPr>
        <p:spPr>
          <a:xfrm>
            <a:off x="3359161" y="609600"/>
            <a:ext cx="54736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>
                <a:solidFill>
                  <a:srgbClr val="FF0000"/>
                </a:solidFill>
              </a:rPr>
              <a:t>Stachel</a:t>
            </a:r>
            <a:r>
              <a:rPr lang="de-DE" sz="6000" dirty="0"/>
              <a:t>schwein</a:t>
            </a:r>
            <a:endParaRPr lang="en-IE" sz="6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E76F9C-1BF2-D6E9-8935-41978315041B}"/>
              </a:ext>
            </a:extLst>
          </p:cNvPr>
          <p:cNvSpPr txBox="1"/>
          <p:nvPr/>
        </p:nvSpPr>
        <p:spPr>
          <a:xfrm>
            <a:off x="8340515" y="1822704"/>
            <a:ext cx="7184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/>
              <a:t>Pig</a:t>
            </a:r>
            <a:endParaRPr lang="en-IE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53D8AE-2A92-24F5-6C00-C76097927778}"/>
              </a:ext>
            </a:extLst>
          </p:cNvPr>
          <p:cNvSpPr txBox="1"/>
          <p:nvPr/>
        </p:nvSpPr>
        <p:spPr>
          <a:xfrm>
            <a:off x="2762864" y="1822705"/>
            <a:ext cx="1474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/>
              <a:t>Spike</a:t>
            </a:r>
            <a:endParaRPr lang="en-IE" sz="3200" dirty="0"/>
          </a:p>
        </p:txBody>
      </p:sp>
      <p:pic>
        <p:nvPicPr>
          <p:cNvPr id="7" name="Picture 6" descr="A porcupine with white and black hair&#10;&#10;AI-generated content may be incorrect.">
            <a:extLst>
              <a:ext uri="{FF2B5EF4-FFF2-40B4-BE49-F238E27FC236}">
                <a16:creationId xmlns:a16="http://schemas.microsoft.com/office/drawing/2014/main" id="{E4A1465B-5638-5A7D-6F9A-455BBDE6C4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93922" y="2807109"/>
            <a:ext cx="6204156" cy="385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82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A40F50-91F1-E924-B4FA-3538220404F3}"/>
              </a:ext>
            </a:extLst>
          </p:cNvPr>
          <p:cNvSpPr txBox="1"/>
          <p:nvPr/>
        </p:nvSpPr>
        <p:spPr>
          <a:xfrm>
            <a:off x="4178710" y="344129"/>
            <a:ext cx="47981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6000" dirty="0" err="1">
                <a:solidFill>
                  <a:srgbClr val="FF0000"/>
                </a:solidFill>
              </a:rPr>
              <a:t>Kabel</a:t>
            </a:r>
            <a:r>
              <a:rPr lang="en-IE" sz="6000" dirty="0" err="1"/>
              <a:t>salat</a:t>
            </a:r>
            <a:endParaRPr lang="en-IE" sz="6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F92F21-9A2E-D05C-F776-3B138B1A8ED0}"/>
              </a:ext>
            </a:extLst>
          </p:cNvPr>
          <p:cNvSpPr txBox="1"/>
          <p:nvPr/>
        </p:nvSpPr>
        <p:spPr>
          <a:xfrm>
            <a:off x="7256207" y="1613027"/>
            <a:ext cx="11913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200" dirty="0"/>
              <a:t>Salad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ED5C50-7A16-D540-F3B1-6E66680972E1}"/>
              </a:ext>
            </a:extLst>
          </p:cNvPr>
          <p:cNvSpPr txBox="1"/>
          <p:nvPr/>
        </p:nvSpPr>
        <p:spPr>
          <a:xfrm>
            <a:off x="3972232" y="1613027"/>
            <a:ext cx="12410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200" dirty="0"/>
              <a:t>Cabel</a:t>
            </a:r>
          </a:p>
        </p:txBody>
      </p:sp>
      <p:pic>
        <p:nvPicPr>
          <p:cNvPr id="7" name="Picture 6" descr="A bunch of wires on a computer&#10;&#10;AI-generated content may be incorrect.">
            <a:extLst>
              <a:ext uri="{FF2B5EF4-FFF2-40B4-BE49-F238E27FC236}">
                <a16:creationId xmlns:a16="http://schemas.microsoft.com/office/drawing/2014/main" id="{255FD81F-F522-1547-0BAD-FF0A89D142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385188" y="2340077"/>
            <a:ext cx="3372464" cy="349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23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842ECA-D4C6-BDE4-B8EA-6EBD4BB69D73}"/>
              </a:ext>
            </a:extLst>
          </p:cNvPr>
          <p:cNvSpPr txBox="1"/>
          <p:nvPr/>
        </p:nvSpPr>
        <p:spPr>
          <a:xfrm>
            <a:off x="4248507" y="226142"/>
            <a:ext cx="36949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6000" dirty="0">
                <a:solidFill>
                  <a:srgbClr val="FF0000"/>
                </a:solidFill>
              </a:rPr>
              <a:t>Polter</a:t>
            </a:r>
            <a:r>
              <a:rPr lang="en-IE" sz="6000" dirty="0"/>
              <a:t>geist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F73803-4F1F-B3DB-F7D4-127575EE2376}"/>
              </a:ext>
            </a:extLst>
          </p:cNvPr>
          <p:cNvSpPr txBox="1"/>
          <p:nvPr/>
        </p:nvSpPr>
        <p:spPr>
          <a:xfrm>
            <a:off x="7207138" y="1582994"/>
            <a:ext cx="11648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200" dirty="0"/>
              <a:t>ghost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CC1EE5-45B4-543C-000F-8C8EA6A90675}"/>
              </a:ext>
            </a:extLst>
          </p:cNvPr>
          <p:cNvSpPr txBox="1"/>
          <p:nvPr/>
        </p:nvSpPr>
        <p:spPr>
          <a:xfrm>
            <a:off x="2802951" y="1475272"/>
            <a:ext cx="28911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200" dirty="0"/>
              <a:t>Noisy/rumbling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E05597B-1300-5F86-E7C8-73CF5FAFB6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741232" y="2508958"/>
            <a:ext cx="4767674" cy="374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53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0ECCB0-0B87-BCAB-0706-42406E0EB4B5}"/>
              </a:ext>
            </a:extLst>
          </p:cNvPr>
          <p:cNvSpPr txBox="1"/>
          <p:nvPr/>
        </p:nvSpPr>
        <p:spPr>
          <a:xfrm>
            <a:off x="3460150" y="363793"/>
            <a:ext cx="527170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6000" dirty="0">
                <a:solidFill>
                  <a:srgbClr val="FF0000"/>
                </a:solidFill>
              </a:rPr>
              <a:t>Schaden</a:t>
            </a:r>
            <a:r>
              <a:rPr lang="en-IE" sz="6000" dirty="0"/>
              <a:t>freude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2CC085-5DE9-DAA6-F3B1-EFB20BB1E757}"/>
              </a:ext>
            </a:extLst>
          </p:cNvPr>
          <p:cNvSpPr txBox="1"/>
          <p:nvPr/>
        </p:nvSpPr>
        <p:spPr>
          <a:xfrm>
            <a:off x="3087329" y="1681317"/>
            <a:ext cx="16131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200" dirty="0"/>
              <a:t>damage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EC560A-2D4C-5114-845C-E7B415B93FEA}"/>
              </a:ext>
            </a:extLst>
          </p:cNvPr>
          <p:cNvSpPr txBox="1"/>
          <p:nvPr/>
        </p:nvSpPr>
        <p:spPr>
          <a:xfrm>
            <a:off x="7354529" y="1681317"/>
            <a:ext cx="20539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200" dirty="0"/>
              <a:t>Joy/delight</a:t>
            </a:r>
          </a:p>
        </p:txBody>
      </p:sp>
      <p:pic>
        <p:nvPicPr>
          <p:cNvPr id="6" name="Picture 5" descr="A cartoon character pointing at something&#10;&#10;AI-generated content may be incorrect.">
            <a:extLst>
              <a:ext uri="{FF2B5EF4-FFF2-40B4-BE49-F238E27FC236}">
                <a16:creationId xmlns:a16="http://schemas.microsoft.com/office/drawing/2014/main" id="{6F954A07-3B1F-9282-A3F4-8E38DBA778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527753" y="2989007"/>
            <a:ext cx="3136491" cy="286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92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DC730E-4BAC-B3E8-725F-0C986E59DECF}"/>
              </a:ext>
            </a:extLst>
          </p:cNvPr>
          <p:cNvSpPr txBox="1"/>
          <p:nvPr/>
        </p:nvSpPr>
        <p:spPr>
          <a:xfrm>
            <a:off x="4351772" y="363793"/>
            <a:ext cx="34884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6000" dirty="0" err="1">
                <a:solidFill>
                  <a:srgbClr val="FF0000"/>
                </a:solidFill>
              </a:rPr>
              <a:t>Gl</a:t>
            </a:r>
            <a:r>
              <a:rPr lang="de-DE" sz="6000" dirty="0" err="1">
                <a:solidFill>
                  <a:srgbClr val="FF0000"/>
                </a:solidFill>
              </a:rPr>
              <a:t>üh</a:t>
            </a:r>
            <a:r>
              <a:rPr lang="de-DE" sz="6000" dirty="0" err="1"/>
              <a:t>birne</a:t>
            </a:r>
            <a:endParaRPr lang="en-IE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F3F4C6-6EAD-7CC3-F899-6C6CCA7A383A}"/>
              </a:ext>
            </a:extLst>
          </p:cNvPr>
          <p:cNvSpPr txBox="1"/>
          <p:nvPr/>
        </p:nvSpPr>
        <p:spPr>
          <a:xfrm>
            <a:off x="3519949" y="1641987"/>
            <a:ext cx="10093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glow</a:t>
            </a:r>
            <a:endParaRPr lang="en-IE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B50689-2D51-FB41-0230-935AFA560F60}"/>
              </a:ext>
            </a:extLst>
          </p:cNvPr>
          <p:cNvSpPr txBox="1"/>
          <p:nvPr/>
        </p:nvSpPr>
        <p:spPr>
          <a:xfrm>
            <a:off x="7346341" y="1641987"/>
            <a:ext cx="9877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pear</a:t>
            </a:r>
            <a:endParaRPr lang="en-IE" sz="3200" dirty="0"/>
          </a:p>
        </p:txBody>
      </p:sp>
      <p:pic>
        <p:nvPicPr>
          <p:cNvPr id="6" name="Picture 5" descr="A light bulb with a yellow light&#10;&#10;AI-generated content may be incorrect.">
            <a:extLst>
              <a:ext uri="{FF2B5EF4-FFF2-40B4-BE49-F238E27FC236}">
                <a16:creationId xmlns:a16="http://schemas.microsoft.com/office/drawing/2014/main" id="{A4F9A772-3026-305A-2163-49DA8C27D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109707" y="2675526"/>
            <a:ext cx="1972586" cy="315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52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16B846-E084-E624-E1E6-987F644C7BFE}"/>
              </a:ext>
            </a:extLst>
          </p:cNvPr>
          <p:cNvSpPr txBox="1"/>
          <p:nvPr/>
        </p:nvSpPr>
        <p:spPr>
          <a:xfrm>
            <a:off x="4168877" y="393290"/>
            <a:ext cx="44550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>
                <a:solidFill>
                  <a:srgbClr val="FF0000"/>
                </a:solidFill>
              </a:rPr>
              <a:t>Hand</a:t>
            </a:r>
            <a:r>
              <a:rPr lang="de-DE" sz="6000" dirty="0"/>
              <a:t>schuhe</a:t>
            </a:r>
            <a:endParaRPr lang="en-IE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8DBB0C-BB21-10F3-2B4D-B037DA356F2F}"/>
              </a:ext>
            </a:extLst>
          </p:cNvPr>
          <p:cNvSpPr txBox="1"/>
          <p:nvPr/>
        </p:nvSpPr>
        <p:spPr>
          <a:xfrm>
            <a:off x="3421626" y="1750142"/>
            <a:ext cx="10855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hand</a:t>
            </a:r>
            <a:endParaRPr lang="en-IE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188263-08FB-F293-327C-011C65AFD50A}"/>
              </a:ext>
            </a:extLst>
          </p:cNvPr>
          <p:cNvSpPr txBox="1"/>
          <p:nvPr/>
        </p:nvSpPr>
        <p:spPr>
          <a:xfrm>
            <a:off x="7684822" y="1750141"/>
            <a:ext cx="12506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shoes</a:t>
            </a:r>
            <a:endParaRPr lang="en-IE" sz="3200" dirty="0"/>
          </a:p>
        </p:txBody>
      </p:sp>
      <p:pic>
        <p:nvPicPr>
          <p:cNvPr id="6" name="Picture 5" descr="A pair of red leather gloves&#10;&#10;AI-generated content may be incorrect.">
            <a:extLst>
              <a:ext uri="{FF2B5EF4-FFF2-40B4-BE49-F238E27FC236}">
                <a16:creationId xmlns:a16="http://schemas.microsoft.com/office/drawing/2014/main" id="{8797477F-93BB-A7AD-071B-746925ADD3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421626" y="2595717"/>
            <a:ext cx="5574890" cy="364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95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058699-BFDC-B057-634B-4EBF936A80FC}"/>
              </a:ext>
            </a:extLst>
          </p:cNvPr>
          <p:cNvSpPr txBox="1"/>
          <p:nvPr/>
        </p:nvSpPr>
        <p:spPr>
          <a:xfrm>
            <a:off x="3878826" y="417871"/>
            <a:ext cx="57764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0" dirty="0">
                <a:solidFill>
                  <a:srgbClr val="FF0000"/>
                </a:solidFill>
              </a:rPr>
              <a:t>Fleder</a:t>
            </a:r>
            <a:r>
              <a:rPr lang="de-DE" sz="6000" dirty="0"/>
              <a:t>maus</a:t>
            </a:r>
            <a:endParaRPr lang="en-IE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DC0EE0-199B-3578-4EF2-EE4A14F5889F}"/>
              </a:ext>
            </a:extLst>
          </p:cNvPr>
          <p:cNvSpPr txBox="1"/>
          <p:nvPr/>
        </p:nvSpPr>
        <p:spPr>
          <a:xfrm>
            <a:off x="3201589" y="1632154"/>
            <a:ext cx="1354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/>
              <a:t>Flutter</a:t>
            </a:r>
            <a:endParaRPr lang="en-IE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FD2ED5-4027-7EEF-7B51-3F53B5981795}"/>
              </a:ext>
            </a:extLst>
          </p:cNvPr>
          <p:cNvSpPr txBox="1"/>
          <p:nvPr/>
        </p:nvSpPr>
        <p:spPr>
          <a:xfrm>
            <a:off x="7069394" y="1632154"/>
            <a:ext cx="14045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mouse</a:t>
            </a:r>
            <a:endParaRPr lang="en-IE" sz="3200" dirty="0"/>
          </a:p>
        </p:txBody>
      </p:sp>
      <p:pic>
        <p:nvPicPr>
          <p:cNvPr id="10" name="Picture 9" descr="A bat on a rock&#10;&#10;AI-generated content may be incorrect.">
            <a:extLst>
              <a:ext uri="{FF2B5EF4-FFF2-40B4-BE49-F238E27FC236}">
                <a16:creationId xmlns:a16="http://schemas.microsoft.com/office/drawing/2014/main" id="{C9C67D10-D52A-24FE-6B45-2A073722D5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406877" y="2678077"/>
            <a:ext cx="5378245" cy="353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10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9B5587-6ED4-4196-31E8-F2995D2D44ED}"/>
              </a:ext>
            </a:extLst>
          </p:cNvPr>
          <p:cNvSpPr txBox="1"/>
          <p:nvPr/>
        </p:nvSpPr>
        <p:spPr>
          <a:xfrm>
            <a:off x="4070555" y="353961"/>
            <a:ext cx="43790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>
                <a:solidFill>
                  <a:srgbClr val="FF0000"/>
                </a:solidFill>
              </a:rPr>
              <a:t>Staub</a:t>
            </a:r>
            <a:r>
              <a:rPr lang="de-DE" sz="6000" dirty="0"/>
              <a:t>sauger</a:t>
            </a:r>
            <a:endParaRPr lang="en-IE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8EDF1B-B63C-4DB4-CE1C-33B77961C878}"/>
              </a:ext>
            </a:extLst>
          </p:cNvPr>
          <p:cNvSpPr txBox="1"/>
          <p:nvPr/>
        </p:nvSpPr>
        <p:spPr>
          <a:xfrm>
            <a:off x="3583498" y="1730478"/>
            <a:ext cx="9741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dust</a:t>
            </a:r>
            <a:endParaRPr lang="en-IE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22047F-E3D2-8FB8-E150-7C796AFE9F31}"/>
              </a:ext>
            </a:extLst>
          </p:cNvPr>
          <p:cNvSpPr txBox="1"/>
          <p:nvPr/>
        </p:nvSpPr>
        <p:spPr>
          <a:xfrm>
            <a:off x="7634391" y="1737730"/>
            <a:ext cx="13722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sucker</a:t>
            </a:r>
            <a:endParaRPr lang="en-IE" sz="3200" dirty="0"/>
          </a:p>
        </p:txBody>
      </p:sp>
      <p:pic>
        <p:nvPicPr>
          <p:cNvPr id="6" name="Picture 5" descr="A blue vacuum cleaner with a black background&#10;&#10;AI-generated content may be incorrect.">
            <a:extLst>
              <a:ext uri="{FF2B5EF4-FFF2-40B4-BE49-F238E27FC236}">
                <a16:creationId xmlns:a16="http://schemas.microsoft.com/office/drawing/2014/main" id="{DEF0B70A-3697-54FE-64E2-D09E6CEB2F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000569" y="2315253"/>
            <a:ext cx="4190861" cy="447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45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0BBCD2-5FEC-0C2D-05DA-131AA33DF5A7}"/>
              </a:ext>
            </a:extLst>
          </p:cNvPr>
          <p:cNvSpPr txBox="1"/>
          <p:nvPr/>
        </p:nvSpPr>
        <p:spPr>
          <a:xfrm>
            <a:off x="3541403" y="383458"/>
            <a:ext cx="51655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>
                <a:solidFill>
                  <a:srgbClr val="FF0000"/>
                </a:solidFill>
              </a:rPr>
              <a:t>Warte</a:t>
            </a:r>
            <a:r>
              <a:rPr lang="de-DE" sz="6000" dirty="0"/>
              <a:t>schlange</a:t>
            </a:r>
            <a:endParaRPr lang="en-IE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20FB5B-35C4-A9F4-F930-A347031AB8F5}"/>
              </a:ext>
            </a:extLst>
          </p:cNvPr>
          <p:cNvSpPr txBox="1"/>
          <p:nvPr/>
        </p:nvSpPr>
        <p:spPr>
          <a:xfrm>
            <a:off x="3195484" y="1769807"/>
            <a:ext cx="14512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waiting</a:t>
            </a:r>
            <a:endParaRPr lang="en-IE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08C460-0688-F53C-E7B5-A992C13B8C09}"/>
              </a:ext>
            </a:extLst>
          </p:cNvPr>
          <p:cNvSpPr txBox="1"/>
          <p:nvPr/>
        </p:nvSpPr>
        <p:spPr>
          <a:xfrm>
            <a:off x="7755825" y="1769807"/>
            <a:ext cx="12344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snake</a:t>
            </a:r>
            <a:endParaRPr lang="en-IE" sz="3200" dirty="0"/>
          </a:p>
        </p:txBody>
      </p:sp>
      <p:pic>
        <p:nvPicPr>
          <p:cNvPr id="6" name="Picture 5" descr="A line of people standing in line&#10;&#10;AI-generated content may be incorrect.">
            <a:extLst>
              <a:ext uri="{FF2B5EF4-FFF2-40B4-BE49-F238E27FC236}">
                <a16:creationId xmlns:a16="http://schemas.microsoft.com/office/drawing/2014/main" id="{F746D2EB-EDA9-3F3F-5CE0-A89C31902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58059" y="2725268"/>
            <a:ext cx="5732206" cy="347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799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F2DE71-2007-783D-97E2-BDF46DA526FE}"/>
              </a:ext>
            </a:extLst>
          </p:cNvPr>
          <p:cNvSpPr txBox="1"/>
          <p:nvPr/>
        </p:nvSpPr>
        <p:spPr>
          <a:xfrm>
            <a:off x="4533136" y="422787"/>
            <a:ext cx="31257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>
                <a:solidFill>
                  <a:srgbClr val="FF0000"/>
                </a:solidFill>
              </a:rPr>
              <a:t>Flug</a:t>
            </a:r>
            <a:r>
              <a:rPr lang="de-DE" sz="6000" dirty="0"/>
              <a:t>zeug</a:t>
            </a:r>
            <a:endParaRPr lang="en-IE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98CF72-767C-86A4-39BE-A89CB5A53612}"/>
              </a:ext>
            </a:extLst>
          </p:cNvPr>
          <p:cNvSpPr txBox="1"/>
          <p:nvPr/>
        </p:nvSpPr>
        <p:spPr>
          <a:xfrm>
            <a:off x="4198374" y="1838632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fly</a:t>
            </a:r>
            <a:endParaRPr lang="en-IE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10D3A8-1652-5CD8-FB29-6647FC586EAF}"/>
              </a:ext>
            </a:extLst>
          </p:cNvPr>
          <p:cNvSpPr txBox="1"/>
          <p:nvPr/>
        </p:nvSpPr>
        <p:spPr>
          <a:xfrm>
            <a:off x="7216877" y="1838632"/>
            <a:ext cx="10663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thing</a:t>
            </a:r>
            <a:endParaRPr lang="en-IE" sz="3200" dirty="0"/>
          </a:p>
        </p:txBody>
      </p:sp>
      <p:pic>
        <p:nvPicPr>
          <p:cNvPr id="6" name="Picture 5" descr="An airplane flying in the sky&#10;&#10;AI-generated content may be incorrect.">
            <a:extLst>
              <a:ext uri="{FF2B5EF4-FFF2-40B4-BE49-F238E27FC236}">
                <a16:creationId xmlns:a16="http://schemas.microsoft.com/office/drawing/2014/main" id="{1B3875DB-0F07-9553-4B16-7E285FA50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737055" y="2607085"/>
            <a:ext cx="6934200" cy="39052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74FB8D-0B1B-F6A1-6859-322F376F1AA4}"/>
              </a:ext>
            </a:extLst>
          </p:cNvPr>
          <p:cNvSpPr txBox="1"/>
          <p:nvPr/>
        </p:nvSpPr>
        <p:spPr>
          <a:xfrm>
            <a:off x="10127226" y="4559710"/>
            <a:ext cx="12753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Feuerzeug,</a:t>
            </a:r>
          </a:p>
          <a:p>
            <a:r>
              <a:rPr lang="de-DE" dirty="0"/>
              <a:t>Spielzeug,</a:t>
            </a:r>
          </a:p>
          <a:p>
            <a:r>
              <a:rPr lang="de-DE" dirty="0"/>
              <a:t>Fahrzeug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9517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E67822-703D-E59A-4ACF-490BF325E325}"/>
              </a:ext>
            </a:extLst>
          </p:cNvPr>
          <p:cNvSpPr txBox="1"/>
          <p:nvPr/>
        </p:nvSpPr>
        <p:spPr>
          <a:xfrm>
            <a:off x="4114463" y="383459"/>
            <a:ext cx="39630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>
                <a:solidFill>
                  <a:srgbClr val="FF0000"/>
                </a:solidFill>
              </a:rPr>
              <a:t>Schild</a:t>
            </a:r>
            <a:r>
              <a:rPr lang="de-DE" sz="6000" dirty="0"/>
              <a:t>kröte</a:t>
            </a:r>
            <a:endParaRPr lang="en-IE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7730A7-978B-0DF8-BB6B-856137CF36E9}"/>
              </a:ext>
            </a:extLst>
          </p:cNvPr>
          <p:cNvSpPr txBox="1"/>
          <p:nvPr/>
        </p:nvSpPr>
        <p:spPr>
          <a:xfrm>
            <a:off x="3608439" y="1661652"/>
            <a:ext cx="12618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shield</a:t>
            </a:r>
            <a:endParaRPr lang="en-IE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B8C3F5-0008-DF14-F20C-CC637BC9D3CE}"/>
              </a:ext>
            </a:extLst>
          </p:cNvPr>
          <p:cNvSpPr txBox="1"/>
          <p:nvPr/>
        </p:nvSpPr>
        <p:spPr>
          <a:xfrm>
            <a:off x="7452852" y="1661651"/>
            <a:ext cx="9905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toad</a:t>
            </a:r>
            <a:endParaRPr lang="en-IE" sz="3200" dirty="0"/>
          </a:p>
        </p:txBody>
      </p:sp>
      <p:pic>
        <p:nvPicPr>
          <p:cNvPr id="6" name="Picture 5" descr="A turtle on the ground&#10;&#10;AI-generated content may be incorrect.">
            <a:extLst>
              <a:ext uri="{FF2B5EF4-FFF2-40B4-BE49-F238E27FC236}">
                <a16:creationId xmlns:a16="http://schemas.microsoft.com/office/drawing/2014/main" id="{71FA8B9C-B63D-7EB2-196A-7EF5E8FABB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20180" y="2246426"/>
            <a:ext cx="7118555" cy="442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49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990203-E866-2279-FC18-2B0C42B0C3B0}"/>
              </a:ext>
            </a:extLst>
          </p:cNvPr>
          <p:cNvSpPr txBox="1"/>
          <p:nvPr/>
        </p:nvSpPr>
        <p:spPr>
          <a:xfrm>
            <a:off x="3490452" y="294967"/>
            <a:ext cx="49864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>
                <a:solidFill>
                  <a:srgbClr val="FF0000"/>
                </a:solidFill>
              </a:rPr>
              <a:t>Kummer</a:t>
            </a:r>
            <a:r>
              <a:rPr lang="de-DE" sz="6000" dirty="0"/>
              <a:t>speck</a:t>
            </a:r>
            <a:endParaRPr lang="en-IE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86AD45-2D4F-FABA-E4FB-1C4F1A2B7265}"/>
              </a:ext>
            </a:extLst>
          </p:cNvPr>
          <p:cNvSpPr txBox="1"/>
          <p:nvPr/>
        </p:nvSpPr>
        <p:spPr>
          <a:xfrm>
            <a:off x="3156156" y="1592825"/>
            <a:ext cx="13980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sorrow</a:t>
            </a:r>
            <a:endParaRPr lang="en-IE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EB30A4-0FC5-A656-7BFD-C3EEB43F97B7}"/>
              </a:ext>
            </a:extLst>
          </p:cNvPr>
          <p:cNvSpPr txBox="1"/>
          <p:nvPr/>
        </p:nvSpPr>
        <p:spPr>
          <a:xfrm>
            <a:off x="7521677" y="1592824"/>
            <a:ext cx="1300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bacon</a:t>
            </a:r>
            <a:endParaRPr lang="en-IE" sz="3200" dirty="0"/>
          </a:p>
        </p:txBody>
      </p:sp>
      <p:pic>
        <p:nvPicPr>
          <p:cNvPr id="6" name="Picture 5" descr="A person's feet on a scale&#10;&#10;AI-generated content may be incorrect.">
            <a:extLst>
              <a:ext uri="{FF2B5EF4-FFF2-40B4-BE49-F238E27FC236}">
                <a16:creationId xmlns:a16="http://schemas.microsoft.com/office/drawing/2014/main" id="{A3D9ED17-7CE2-B719-D8CB-2A403C38D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458064" y="2177599"/>
            <a:ext cx="7069393" cy="447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12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02F535-DCAC-BF8A-51BC-60749B4942D6}"/>
              </a:ext>
            </a:extLst>
          </p:cNvPr>
          <p:cNvSpPr txBox="1"/>
          <p:nvPr/>
        </p:nvSpPr>
        <p:spPr>
          <a:xfrm>
            <a:off x="4063809" y="353961"/>
            <a:ext cx="40643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>
                <a:solidFill>
                  <a:srgbClr val="FF0000"/>
                </a:solidFill>
              </a:rPr>
              <a:t>Zahn</a:t>
            </a:r>
            <a:r>
              <a:rPr lang="de-DE" sz="6000" dirty="0"/>
              <a:t>fleisch</a:t>
            </a:r>
            <a:endParaRPr lang="en-IE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086616-B17E-9447-0E23-D176525EA4A4}"/>
              </a:ext>
            </a:extLst>
          </p:cNvPr>
          <p:cNvSpPr txBox="1"/>
          <p:nvPr/>
        </p:nvSpPr>
        <p:spPr>
          <a:xfrm>
            <a:off x="3775586" y="1644567"/>
            <a:ext cx="11268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tooth</a:t>
            </a:r>
            <a:endParaRPr lang="en-IE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B6AAC9-C70D-9DF9-0596-A0522498DA62}"/>
              </a:ext>
            </a:extLst>
          </p:cNvPr>
          <p:cNvSpPr txBox="1"/>
          <p:nvPr/>
        </p:nvSpPr>
        <p:spPr>
          <a:xfrm>
            <a:off x="7289568" y="1644567"/>
            <a:ext cx="10979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meat</a:t>
            </a:r>
            <a:endParaRPr lang="en-IE" sz="3200" dirty="0"/>
          </a:p>
        </p:txBody>
      </p:sp>
      <p:pic>
        <p:nvPicPr>
          <p:cNvPr id="6" name="Picture 5" descr="Close-up of a person's mouth and teeth&#10;&#10;AI-generated content may be incorrect.">
            <a:extLst>
              <a:ext uri="{FF2B5EF4-FFF2-40B4-BE49-F238E27FC236}">
                <a16:creationId xmlns:a16="http://schemas.microsoft.com/office/drawing/2014/main" id="{D753E8D9-FA66-BA15-6C0E-8CF2D678B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684206" y="2694038"/>
            <a:ext cx="6794091" cy="378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0C3EA1C-AA6A-34AC-E96A-52585E3BF8AC}"/>
              </a:ext>
            </a:extLst>
          </p:cNvPr>
          <p:cNvSpPr txBox="1"/>
          <p:nvPr/>
        </p:nvSpPr>
        <p:spPr>
          <a:xfrm>
            <a:off x="3854245" y="481780"/>
            <a:ext cx="46638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>
                <a:solidFill>
                  <a:srgbClr val="FF0000"/>
                </a:solidFill>
              </a:rPr>
              <a:t>Hafer</a:t>
            </a:r>
            <a:r>
              <a:rPr lang="de-DE" sz="6000" dirty="0"/>
              <a:t>schleim</a:t>
            </a:r>
            <a:endParaRPr lang="en-IE" sz="6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AA538F-51E4-3AB5-6E53-D1C7757BBC18}"/>
              </a:ext>
            </a:extLst>
          </p:cNvPr>
          <p:cNvSpPr txBox="1"/>
          <p:nvPr/>
        </p:nvSpPr>
        <p:spPr>
          <a:xfrm>
            <a:off x="3475167" y="1877962"/>
            <a:ext cx="7581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oat</a:t>
            </a:r>
            <a:endParaRPr lang="en-IE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DA9BC6-5777-DC71-7904-FCC8694819B9}"/>
              </a:ext>
            </a:extLst>
          </p:cNvPr>
          <p:cNvSpPr txBox="1"/>
          <p:nvPr/>
        </p:nvSpPr>
        <p:spPr>
          <a:xfrm>
            <a:off x="7863217" y="1877962"/>
            <a:ext cx="11544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slime</a:t>
            </a:r>
            <a:endParaRPr lang="en-IE" sz="3200" dirty="0"/>
          </a:p>
        </p:txBody>
      </p:sp>
      <p:pic>
        <p:nvPicPr>
          <p:cNvPr id="15" name="Picture 14" descr="A bowl of oatmeal with berries&#10;&#10;AI-generated content may be incorrect.">
            <a:extLst>
              <a:ext uri="{FF2B5EF4-FFF2-40B4-BE49-F238E27FC236}">
                <a16:creationId xmlns:a16="http://schemas.microsoft.com/office/drawing/2014/main" id="{3E955D89-B355-950B-00FD-A2EFCBFF9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69226" y="2590556"/>
            <a:ext cx="6243484" cy="391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97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C37D49-8DCB-5D63-8DD0-189F2443B5EC}"/>
              </a:ext>
            </a:extLst>
          </p:cNvPr>
          <p:cNvSpPr txBox="1"/>
          <p:nvPr/>
        </p:nvSpPr>
        <p:spPr>
          <a:xfrm>
            <a:off x="3679024" y="363794"/>
            <a:ext cx="40246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>
                <a:solidFill>
                  <a:srgbClr val="FF0000"/>
                </a:solidFill>
              </a:rPr>
              <a:t>Stuben</a:t>
            </a:r>
            <a:r>
              <a:rPr lang="de-DE" sz="6000" dirty="0"/>
              <a:t>tiger</a:t>
            </a:r>
            <a:endParaRPr lang="en-IE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CC5A0D-8015-B6CD-673C-F7776ADC0617}"/>
              </a:ext>
            </a:extLst>
          </p:cNvPr>
          <p:cNvSpPr txBox="1"/>
          <p:nvPr/>
        </p:nvSpPr>
        <p:spPr>
          <a:xfrm>
            <a:off x="7620000" y="1634821"/>
            <a:ext cx="9655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tiger</a:t>
            </a:r>
            <a:endParaRPr lang="en-IE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D2346B-264C-905F-EBB8-A339E966BE4F}"/>
              </a:ext>
            </a:extLst>
          </p:cNvPr>
          <p:cNvSpPr txBox="1"/>
          <p:nvPr/>
        </p:nvSpPr>
        <p:spPr>
          <a:xfrm>
            <a:off x="2232497" y="1634821"/>
            <a:ext cx="33513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house</a:t>
            </a:r>
            <a:r>
              <a:rPr lang="de-DE" sz="3200" dirty="0"/>
              <a:t>/</a:t>
            </a:r>
            <a:r>
              <a:rPr lang="de-DE" sz="3200" dirty="0" err="1"/>
              <a:t>living</a:t>
            </a:r>
            <a:r>
              <a:rPr lang="de-DE" sz="3200" dirty="0"/>
              <a:t> </a:t>
            </a:r>
            <a:r>
              <a:rPr lang="de-DE" sz="3200" dirty="0" err="1"/>
              <a:t>room</a:t>
            </a:r>
            <a:endParaRPr lang="en-IE" sz="3200" dirty="0"/>
          </a:p>
        </p:txBody>
      </p:sp>
      <p:pic>
        <p:nvPicPr>
          <p:cNvPr id="10" name="Picture 9" descr="A cat lying on a blanket&#10;&#10;AI-generated content may be incorrect.">
            <a:extLst>
              <a:ext uri="{FF2B5EF4-FFF2-40B4-BE49-F238E27FC236}">
                <a16:creationId xmlns:a16="http://schemas.microsoft.com/office/drawing/2014/main" id="{250C2633-90C8-1099-8FC1-C8D52C15D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884511" y="1753675"/>
            <a:ext cx="3847178" cy="528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70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966909-0680-452F-97AE-C05F858C4DC6}"/>
              </a:ext>
            </a:extLst>
          </p:cNvPr>
          <p:cNvSpPr txBox="1"/>
          <p:nvPr/>
        </p:nvSpPr>
        <p:spPr>
          <a:xfrm>
            <a:off x="3623207" y="570271"/>
            <a:ext cx="451437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>
                <a:solidFill>
                  <a:srgbClr val="FF0000"/>
                </a:solidFill>
              </a:rPr>
              <a:t>Schnaps</a:t>
            </a:r>
            <a:r>
              <a:rPr lang="de-DE" sz="6000" dirty="0"/>
              <a:t>idee</a:t>
            </a:r>
            <a:endParaRPr lang="en-IE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6AEB64-BD6B-53C0-0C4B-9D94037854ED}"/>
              </a:ext>
            </a:extLst>
          </p:cNvPr>
          <p:cNvSpPr txBox="1"/>
          <p:nvPr/>
        </p:nvSpPr>
        <p:spPr>
          <a:xfrm>
            <a:off x="7492181" y="1887793"/>
            <a:ext cx="9476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idea</a:t>
            </a:r>
            <a:endParaRPr lang="en-IE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A4CF6A-0B1E-722B-A3B6-4D5AB7BD648A}"/>
              </a:ext>
            </a:extLst>
          </p:cNvPr>
          <p:cNvSpPr txBox="1"/>
          <p:nvPr/>
        </p:nvSpPr>
        <p:spPr>
          <a:xfrm flipH="1">
            <a:off x="3207962" y="1887793"/>
            <a:ext cx="2224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/>
              <a:t>Schnaps</a:t>
            </a:r>
            <a:endParaRPr lang="en-IE" sz="3200" dirty="0"/>
          </a:p>
        </p:txBody>
      </p:sp>
      <p:pic>
        <p:nvPicPr>
          <p:cNvPr id="6" name="Picture 5" descr="A cartoon light bulb with a sad face&#10;&#10;AI-generated content may be incorrect.">
            <a:extLst>
              <a:ext uri="{FF2B5EF4-FFF2-40B4-BE49-F238E27FC236}">
                <a16:creationId xmlns:a16="http://schemas.microsoft.com/office/drawing/2014/main" id="{E688EDC3-3114-23EB-4F7C-0619D1F0FB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320048" y="2718557"/>
            <a:ext cx="327660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921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11286</TotalTime>
  <Words>134</Words>
  <Application>Microsoft Office PowerPoint</Application>
  <PresentationFormat>Widescreen</PresentationFormat>
  <Paragraphs>71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 Theme</vt:lpstr>
      <vt:lpstr>PowerPoint Presentation</vt:lpstr>
      <vt:lpstr>Krankenhaus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ULStudent:MARAH.MOLONEY WEISSBRICH</dc:creator>
  <cp:lastModifiedBy>ULStudent:MARAH.MOLONEY WEISSBRICH</cp:lastModifiedBy>
  <cp:revision>1</cp:revision>
  <dcterms:created xsi:type="dcterms:W3CDTF">2025-05-18T17:26:35Z</dcterms:created>
  <dcterms:modified xsi:type="dcterms:W3CDTF">2025-05-26T13:32:44Z</dcterms:modified>
</cp:coreProperties>
</file>